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84" r:id="rId6"/>
    <p:sldId id="287" r:id="rId7"/>
    <p:sldId id="290" r:id="rId8"/>
    <p:sldId id="293" r:id="rId9"/>
    <p:sldId id="291" r:id="rId10"/>
    <p:sldId id="258" r:id="rId11"/>
    <p:sldId id="294" r:id="rId12"/>
    <p:sldId id="260" r:id="rId13"/>
    <p:sldId id="297" r:id="rId14"/>
    <p:sldId id="295" r:id="rId15"/>
    <p:sldId id="282" r:id="rId16"/>
    <p:sldId id="265" r:id="rId17"/>
    <p:sldId id="296" r:id="rId1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a:srgbClr val="00FFFF"/>
    <a:srgbClr val="FF0066"/>
    <a:srgbClr val="FF66FF"/>
    <a:srgbClr val="339933"/>
    <a:srgbClr val="6666FF"/>
    <a:srgbClr val="FFCC00"/>
    <a:srgbClr val="2A9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4CBD8B-6056-40D7-839C-F57C0CFD1A9E}" v="32" dt="2024-09-15T18:58:48.5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p:cViewPr varScale="1">
        <p:scale>
          <a:sx n="82" d="100"/>
          <a:sy n="82" d="100"/>
        </p:scale>
        <p:origin x="150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Shaw" userId="S::megan.shaw@stokedamerelacademy.org::ea4d0205-1c6f-48f8-b823-c94a14015804" providerId="AD" clId="Web-{E76ADF40-7751-AEAE-717C-12C17742239A}"/>
    <pc:docChg chg="modSld">
      <pc:chgData name="Megan Shaw" userId="S::megan.shaw@stokedamerelacademy.org::ea4d0205-1c6f-48f8-b823-c94a14015804" providerId="AD" clId="Web-{E76ADF40-7751-AEAE-717C-12C17742239A}" dt="2024-09-03T07:22:08.899" v="8" actId="20577"/>
      <pc:docMkLst>
        <pc:docMk/>
      </pc:docMkLst>
      <pc:sldChg chg="modSp">
        <pc:chgData name="Megan Shaw" userId="S::megan.shaw@stokedamerelacademy.org::ea4d0205-1c6f-48f8-b823-c94a14015804" providerId="AD" clId="Web-{E76ADF40-7751-AEAE-717C-12C17742239A}" dt="2024-09-03T07:22:08.899" v="8" actId="20577"/>
        <pc:sldMkLst>
          <pc:docMk/>
          <pc:sldMk cId="0" sldId="284"/>
        </pc:sldMkLst>
        <pc:spChg chg="mod">
          <ac:chgData name="Megan Shaw" userId="S::megan.shaw@stokedamerelacademy.org::ea4d0205-1c6f-48f8-b823-c94a14015804" providerId="AD" clId="Web-{E76ADF40-7751-AEAE-717C-12C17742239A}" dt="2024-09-03T07:22:08.899" v="8" actId="20577"/>
          <ac:spMkLst>
            <pc:docMk/>
            <pc:sldMk cId="0" sldId="284"/>
            <ac:spMk id="6148" creationId="{00000000-0000-0000-0000-000000000000}"/>
          </ac:spMkLst>
        </pc:spChg>
      </pc:sldChg>
    </pc:docChg>
  </pc:docChgLst>
  <pc:docChgLst>
    <pc:chgData name="Lucy Hodge" userId="d47ddb14-8b74-44b7-b38c-e6928d217418" providerId="ADAL" clId="{864CBD8B-6056-40D7-839C-F57C0CFD1A9E}"/>
    <pc:docChg chg="custSel addSld modSld sldOrd">
      <pc:chgData name="Lucy Hodge" userId="d47ddb14-8b74-44b7-b38c-e6928d217418" providerId="ADAL" clId="{864CBD8B-6056-40D7-839C-F57C0CFD1A9E}" dt="2024-09-15T18:58:48.568" v="2469" actId="1076"/>
      <pc:docMkLst>
        <pc:docMk/>
      </pc:docMkLst>
      <pc:sldChg chg="modSp mod">
        <pc:chgData name="Lucy Hodge" userId="d47ddb14-8b74-44b7-b38c-e6928d217418" providerId="ADAL" clId="{864CBD8B-6056-40D7-839C-F57C0CFD1A9E}" dt="2024-09-15T18:36:14.368" v="1" actId="20577"/>
        <pc:sldMkLst>
          <pc:docMk/>
          <pc:sldMk cId="0" sldId="256"/>
        </pc:sldMkLst>
        <pc:spChg chg="mod">
          <ac:chgData name="Lucy Hodge" userId="d47ddb14-8b74-44b7-b38c-e6928d217418" providerId="ADAL" clId="{864CBD8B-6056-40D7-839C-F57C0CFD1A9E}" dt="2024-09-15T18:36:14.368" v="1" actId="20577"/>
          <ac:spMkLst>
            <pc:docMk/>
            <pc:sldMk cId="0" sldId="256"/>
            <ac:spMk id="4099" creationId="{00000000-0000-0000-0000-000000000000}"/>
          </ac:spMkLst>
        </pc:spChg>
      </pc:sldChg>
      <pc:sldChg chg="addSp delSp modSp mod">
        <pc:chgData name="Lucy Hodge" userId="d47ddb14-8b74-44b7-b38c-e6928d217418" providerId="ADAL" clId="{864CBD8B-6056-40D7-839C-F57C0CFD1A9E}" dt="2024-09-15T18:58:48.568" v="2469" actId="1076"/>
        <pc:sldMkLst>
          <pc:docMk/>
          <pc:sldMk cId="2476670857" sldId="258"/>
        </pc:sldMkLst>
        <pc:spChg chg="mod">
          <ac:chgData name="Lucy Hodge" userId="d47ddb14-8b74-44b7-b38c-e6928d217418" providerId="ADAL" clId="{864CBD8B-6056-40D7-839C-F57C0CFD1A9E}" dt="2024-09-15T18:58:42.560" v="2467" actId="1076"/>
          <ac:spMkLst>
            <pc:docMk/>
            <pc:sldMk cId="2476670857" sldId="258"/>
            <ac:spMk id="2" creationId="{00000000-0000-0000-0000-000000000000}"/>
          </ac:spMkLst>
        </pc:spChg>
        <pc:spChg chg="del">
          <ac:chgData name="Lucy Hodge" userId="d47ddb14-8b74-44b7-b38c-e6928d217418" providerId="ADAL" clId="{864CBD8B-6056-40D7-839C-F57C0CFD1A9E}" dt="2024-09-15T18:58:33.342" v="2464"/>
          <ac:spMkLst>
            <pc:docMk/>
            <pc:sldMk cId="2476670857" sldId="258"/>
            <ac:spMk id="3" creationId="{00000000-0000-0000-0000-000000000000}"/>
          </ac:spMkLst>
        </pc:spChg>
        <pc:picChg chg="del">
          <ac:chgData name="Lucy Hodge" userId="d47ddb14-8b74-44b7-b38c-e6928d217418" providerId="ADAL" clId="{864CBD8B-6056-40D7-839C-F57C0CFD1A9E}" dt="2024-09-15T18:40:56.173" v="488" actId="478"/>
          <ac:picMkLst>
            <pc:docMk/>
            <pc:sldMk cId="2476670857" sldId="258"/>
            <ac:picMk id="5" creationId="{9189DB94-D4F5-4E7D-ABF6-0E79D733C3D9}"/>
          </ac:picMkLst>
        </pc:picChg>
        <pc:picChg chg="add mod">
          <ac:chgData name="Lucy Hodge" userId="d47ddb14-8b74-44b7-b38c-e6928d217418" providerId="ADAL" clId="{864CBD8B-6056-40D7-839C-F57C0CFD1A9E}" dt="2024-09-15T18:58:48.568" v="2469" actId="1076"/>
          <ac:picMkLst>
            <pc:docMk/>
            <pc:sldMk cId="2476670857" sldId="258"/>
            <ac:picMk id="6" creationId="{EB44DF88-B9F9-2871-AB15-22F00F9205C5}"/>
          </ac:picMkLst>
        </pc:picChg>
      </pc:sldChg>
      <pc:sldChg chg="modSp mod ord">
        <pc:chgData name="Lucy Hodge" userId="d47ddb14-8b74-44b7-b38c-e6928d217418" providerId="ADAL" clId="{864CBD8B-6056-40D7-839C-F57C0CFD1A9E}" dt="2024-09-15T18:46:54.533" v="944"/>
        <pc:sldMkLst>
          <pc:docMk/>
          <pc:sldMk cId="1706251497" sldId="260"/>
        </pc:sldMkLst>
        <pc:spChg chg="mod">
          <ac:chgData name="Lucy Hodge" userId="d47ddb14-8b74-44b7-b38c-e6928d217418" providerId="ADAL" clId="{864CBD8B-6056-40D7-839C-F57C0CFD1A9E}" dt="2024-09-15T18:43:53.005" v="666" actId="20577"/>
          <ac:spMkLst>
            <pc:docMk/>
            <pc:sldMk cId="1706251497" sldId="260"/>
            <ac:spMk id="2" creationId="{00000000-0000-0000-0000-000000000000}"/>
          </ac:spMkLst>
        </pc:spChg>
        <pc:spChg chg="mod">
          <ac:chgData name="Lucy Hodge" userId="d47ddb14-8b74-44b7-b38c-e6928d217418" providerId="ADAL" clId="{864CBD8B-6056-40D7-839C-F57C0CFD1A9E}" dt="2024-09-15T18:44:00.888" v="705" actId="20577"/>
          <ac:spMkLst>
            <pc:docMk/>
            <pc:sldMk cId="1706251497" sldId="260"/>
            <ac:spMk id="3" creationId="{00000000-0000-0000-0000-000000000000}"/>
          </ac:spMkLst>
        </pc:spChg>
      </pc:sldChg>
      <pc:sldChg chg="delSp modSp mod">
        <pc:chgData name="Lucy Hodge" userId="d47ddb14-8b74-44b7-b38c-e6928d217418" providerId="ADAL" clId="{864CBD8B-6056-40D7-839C-F57C0CFD1A9E}" dt="2024-09-15T18:50:31.256" v="1403" actId="20577"/>
        <pc:sldMkLst>
          <pc:docMk/>
          <pc:sldMk cId="0" sldId="265"/>
        </pc:sldMkLst>
        <pc:spChg chg="mod">
          <ac:chgData name="Lucy Hodge" userId="d47ddb14-8b74-44b7-b38c-e6928d217418" providerId="ADAL" clId="{864CBD8B-6056-40D7-839C-F57C0CFD1A9E}" dt="2024-09-15T18:50:31.256" v="1403" actId="20577"/>
          <ac:spMkLst>
            <pc:docMk/>
            <pc:sldMk cId="0" sldId="265"/>
            <ac:spMk id="12291" creationId="{00000000-0000-0000-0000-000000000000}"/>
          </ac:spMkLst>
        </pc:spChg>
        <pc:picChg chg="del mod">
          <ac:chgData name="Lucy Hodge" userId="d47ddb14-8b74-44b7-b38c-e6928d217418" providerId="ADAL" clId="{864CBD8B-6056-40D7-839C-F57C0CFD1A9E}" dt="2024-09-15T18:42:04.481" v="527" actId="478"/>
          <ac:picMkLst>
            <pc:docMk/>
            <pc:sldMk cId="0" sldId="265"/>
            <ac:picMk id="12300" creationId="{00000000-0000-0000-0000-000000000000}"/>
          </ac:picMkLst>
        </pc:picChg>
      </pc:sldChg>
      <pc:sldChg chg="modSp mod ord">
        <pc:chgData name="Lucy Hodge" userId="d47ddb14-8b74-44b7-b38c-e6928d217418" providerId="ADAL" clId="{864CBD8B-6056-40D7-839C-F57C0CFD1A9E}" dt="2024-09-15T18:47:59.137" v="1107"/>
        <pc:sldMkLst>
          <pc:docMk/>
          <pc:sldMk cId="0" sldId="282"/>
        </pc:sldMkLst>
        <pc:spChg chg="mod">
          <ac:chgData name="Lucy Hodge" userId="d47ddb14-8b74-44b7-b38c-e6928d217418" providerId="ADAL" clId="{864CBD8B-6056-40D7-839C-F57C0CFD1A9E}" dt="2024-09-15T18:45:57.621" v="873" actId="1076"/>
          <ac:spMkLst>
            <pc:docMk/>
            <pc:sldMk cId="0" sldId="282"/>
            <ac:spMk id="2" creationId="{EA4987DF-6B76-4425-AF8E-C79F25D7D1F9}"/>
          </ac:spMkLst>
        </pc:spChg>
        <pc:spChg chg="mod">
          <ac:chgData name="Lucy Hodge" userId="d47ddb14-8b74-44b7-b38c-e6928d217418" providerId="ADAL" clId="{864CBD8B-6056-40D7-839C-F57C0CFD1A9E}" dt="2024-09-15T18:45:00.183" v="737" actId="20577"/>
          <ac:spMkLst>
            <pc:docMk/>
            <pc:sldMk cId="0" sldId="282"/>
            <ac:spMk id="14340" creationId="{00000000-0000-0000-0000-000000000000}"/>
          </ac:spMkLst>
        </pc:spChg>
        <pc:spChg chg="mod">
          <ac:chgData name="Lucy Hodge" userId="d47ddb14-8b74-44b7-b38c-e6928d217418" providerId="ADAL" clId="{864CBD8B-6056-40D7-839C-F57C0CFD1A9E}" dt="2024-09-15T18:46:16.733" v="941" actId="20577"/>
          <ac:spMkLst>
            <pc:docMk/>
            <pc:sldMk cId="0" sldId="282"/>
            <ac:spMk id="14341" creationId="{00000000-0000-0000-0000-000000000000}"/>
          </ac:spMkLst>
        </pc:spChg>
      </pc:sldChg>
      <pc:sldChg chg="modSp mod">
        <pc:chgData name="Lucy Hodge" userId="d47ddb14-8b74-44b7-b38c-e6928d217418" providerId="ADAL" clId="{864CBD8B-6056-40D7-839C-F57C0CFD1A9E}" dt="2024-09-15T18:38:00.483" v="109" actId="1076"/>
        <pc:sldMkLst>
          <pc:docMk/>
          <pc:sldMk cId="0" sldId="284"/>
        </pc:sldMkLst>
        <pc:spChg chg="mod">
          <ac:chgData name="Lucy Hodge" userId="d47ddb14-8b74-44b7-b38c-e6928d217418" providerId="ADAL" clId="{864CBD8B-6056-40D7-839C-F57C0CFD1A9E}" dt="2024-09-15T18:37:58.047" v="108" actId="1076"/>
          <ac:spMkLst>
            <pc:docMk/>
            <pc:sldMk cId="0" sldId="284"/>
            <ac:spMk id="3078" creationId="{00000000-0000-0000-0000-000000000000}"/>
          </ac:spMkLst>
        </pc:spChg>
        <pc:spChg chg="mod">
          <ac:chgData name="Lucy Hodge" userId="d47ddb14-8b74-44b7-b38c-e6928d217418" providerId="ADAL" clId="{864CBD8B-6056-40D7-839C-F57C0CFD1A9E}" dt="2024-09-15T18:37:51.866" v="106" actId="1076"/>
          <ac:spMkLst>
            <pc:docMk/>
            <pc:sldMk cId="0" sldId="284"/>
            <ac:spMk id="6147" creationId="{00000000-0000-0000-0000-000000000000}"/>
          </ac:spMkLst>
        </pc:spChg>
        <pc:spChg chg="mod">
          <ac:chgData name="Lucy Hodge" userId="d47ddb14-8b74-44b7-b38c-e6928d217418" providerId="ADAL" clId="{864CBD8B-6056-40D7-839C-F57C0CFD1A9E}" dt="2024-09-15T18:37:54.682" v="107" actId="1076"/>
          <ac:spMkLst>
            <pc:docMk/>
            <pc:sldMk cId="0" sldId="284"/>
            <ac:spMk id="6148" creationId="{00000000-0000-0000-0000-000000000000}"/>
          </ac:spMkLst>
        </pc:spChg>
        <pc:spChg chg="mod">
          <ac:chgData name="Lucy Hodge" userId="d47ddb14-8b74-44b7-b38c-e6928d217418" providerId="ADAL" clId="{864CBD8B-6056-40D7-839C-F57C0CFD1A9E}" dt="2024-09-15T18:38:00.483" v="109" actId="1076"/>
          <ac:spMkLst>
            <pc:docMk/>
            <pc:sldMk cId="0" sldId="284"/>
            <ac:spMk id="6149" creationId="{00000000-0000-0000-0000-000000000000}"/>
          </ac:spMkLst>
        </pc:spChg>
      </pc:sldChg>
      <pc:sldChg chg="modSp mod">
        <pc:chgData name="Lucy Hodge" userId="d47ddb14-8b74-44b7-b38c-e6928d217418" providerId="ADAL" clId="{864CBD8B-6056-40D7-839C-F57C0CFD1A9E}" dt="2024-09-15T18:46:32.735" v="942" actId="20577"/>
        <pc:sldMkLst>
          <pc:docMk/>
          <pc:sldMk cId="0" sldId="290"/>
        </pc:sldMkLst>
        <pc:spChg chg="mod">
          <ac:chgData name="Lucy Hodge" userId="d47ddb14-8b74-44b7-b38c-e6928d217418" providerId="ADAL" clId="{864CBD8B-6056-40D7-839C-F57C0CFD1A9E}" dt="2024-09-15T18:46:32.735" v="942" actId="20577"/>
          <ac:spMkLst>
            <pc:docMk/>
            <pc:sldMk cId="0" sldId="290"/>
            <ac:spMk id="6147" creationId="{00000000-0000-0000-0000-000000000000}"/>
          </ac:spMkLst>
        </pc:spChg>
      </pc:sldChg>
      <pc:sldChg chg="modSp mod">
        <pc:chgData name="Lucy Hodge" userId="d47ddb14-8b74-44b7-b38c-e6928d217418" providerId="ADAL" clId="{864CBD8B-6056-40D7-839C-F57C0CFD1A9E}" dt="2024-09-15T18:40:34.416" v="487" actId="20577"/>
        <pc:sldMkLst>
          <pc:docMk/>
          <pc:sldMk cId="0" sldId="293"/>
        </pc:sldMkLst>
        <pc:spChg chg="mod">
          <ac:chgData name="Lucy Hodge" userId="d47ddb14-8b74-44b7-b38c-e6928d217418" providerId="ADAL" clId="{864CBD8B-6056-40D7-839C-F57C0CFD1A9E}" dt="2024-09-15T18:40:34.416" v="487" actId="20577"/>
          <ac:spMkLst>
            <pc:docMk/>
            <pc:sldMk cId="0" sldId="293"/>
            <ac:spMk id="12291" creationId="{00000000-0000-0000-0000-000000000000}"/>
          </ac:spMkLst>
        </pc:spChg>
      </pc:sldChg>
      <pc:sldChg chg="modSp mod ord">
        <pc:chgData name="Lucy Hodge" userId="d47ddb14-8b74-44b7-b38c-e6928d217418" providerId="ADAL" clId="{864CBD8B-6056-40D7-839C-F57C0CFD1A9E}" dt="2024-09-15T18:47:44.683" v="1103" actId="14100"/>
        <pc:sldMkLst>
          <pc:docMk/>
          <pc:sldMk cId="986570904" sldId="294"/>
        </pc:sldMkLst>
        <pc:spChg chg="mod">
          <ac:chgData name="Lucy Hodge" userId="d47ddb14-8b74-44b7-b38c-e6928d217418" providerId="ADAL" clId="{864CBD8B-6056-40D7-839C-F57C0CFD1A9E}" dt="2024-09-15T18:47:44.683" v="1103" actId="14100"/>
          <ac:spMkLst>
            <pc:docMk/>
            <pc:sldMk cId="986570904" sldId="294"/>
            <ac:spMk id="3" creationId="{00000000-0000-0000-0000-000000000000}"/>
          </ac:spMkLst>
        </pc:spChg>
      </pc:sldChg>
      <pc:sldChg chg="modSp mod ord">
        <pc:chgData name="Lucy Hodge" userId="d47ddb14-8b74-44b7-b38c-e6928d217418" providerId="ADAL" clId="{864CBD8B-6056-40D7-839C-F57C0CFD1A9E}" dt="2024-09-15T18:47:52.228" v="1105"/>
        <pc:sldMkLst>
          <pc:docMk/>
          <pc:sldMk cId="2480468709" sldId="295"/>
        </pc:sldMkLst>
        <pc:spChg chg="mod">
          <ac:chgData name="Lucy Hodge" userId="d47ddb14-8b74-44b7-b38c-e6928d217418" providerId="ADAL" clId="{864CBD8B-6056-40D7-839C-F57C0CFD1A9E}" dt="2024-09-15T18:44:40.620" v="733" actId="20577"/>
          <ac:spMkLst>
            <pc:docMk/>
            <pc:sldMk cId="2480468709" sldId="295"/>
            <ac:spMk id="3" creationId="{00000000-0000-0000-0000-000000000000}"/>
          </ac:spMkLst>
        </pc:spChg>
        <pc:picChg chg="mod">
          <ac:chgData name="Lucy Hodge" userId="d47ddb14-8b74-44b7-b38c-e6928d217418" providerId="ADAL" clId="{864CBD8B-6056-40D7-839C-F57C0CFD1A9E}" dt="2024-09-15T18:44:38.176" v="731" actId="1076"/>
          <ac:picMkLst>
            <pc:docMk/>
            <pc:sldMk cId="2480468709" sldId="295"/>
            <ac:picMk id="4" creationId="{00000000-0000-0000-0000-000000000000}"/>
          </ac:picMkLst>
        </pc:picChg>
        <pc:picChg chg="mod">
          <ac:chgData name="Lucy Hodge" userId="d47ddb14-8b74-44b7-b38c-e6928d217418" providerId="ADAL" clId="{864CBD8B-6056-40D7-839C-F57C0CFD1A9E}" dt="2024-09-15T18:44:39.459" v="732" actId="1076"/>
          <ac:picMkLst>
            <pc:docMk/>
            <pc:sldMk cId="2480468709" sldId="295"/>
            <ac:picMk id="39938" creationId="{00000000-0000-0000-0000-000000000000}"/>
          </ac:picMkLst>
        </pc:picChg>
      </pc:sldChg>
      <pc:sldChg chg="delSp modSp add mod ord">
        <pc:chgData name="Lucy Hodge" userId="d47ddb14-8b74-44b7-b38c-e6928d217418" providerId="ADAL" clId="{864CBD8B-6056-40D7-839C-F57C0CFD1A9E}" dt="2024-09-15T18:56:04.625" v="2463" actId="313"/>
        <pc:sldMkLst>
          <pc:docMk/>
          <pc:sldMk cId="2060601100" sldId="297"/>
        </pc:sldMkLst>
        <pc:spChg chg="mod">
          <ac:chgData name="Lucy Hodge" userId="d47ddb14-8b74-44b7-b38c-e6928d217418" providerId="ADAL" clId="{864CBD8B-6056-40D7-839C-F57C0CFD1A9E}" dt="2024-09-15T18:51:05.133" v="1434" actId="20577"/>
          <ac:spMkLst>
            <pc:docMk/>
            <pc:sldMk cId="2060601100" sldId="297"/>
            <ac:spMk id="12290" creationId="{00000000-0000-0000-0000-000000000000}"/>
          </ac:spMkLst>
        </pc:spChg>
        <pc:spChg chg="mod">
          <ac:chgData name="Lucy Hodge" userId="d47ddb14-8b74-44b7-b38c-e6928d217418" providerId="ADAL" clId="{864CBD8B-6056-40D7-839C-F57C0CFD1A9E}" dt="2024-09-15T18:56:04.625" v="2463" actId="313"/>
          <ac:spMkLst>
            <pc:docMk/>
            <pc:sldMk cId="2060601100" sldId="297"/>
            <ac:spMk id="12291" creationId="{00000000-0000-0000-0000-000000000000}"/>
          </ac:spMkLst>
        </pc:spChg>
        <pc:picChg chg="del">
          <ac:chgData name="Lucy Hodge" userId="d47ddb14-8b74-44b7-b38c-e6928d217418" providerId="ADAL" clId="{864CBD8B-6056-40D7-839C-F57C0CFD1A9E}" dt="2024-09-15T18:51:07.884" v="1436" actId="478"/>
          <ac:picMkLst>
            <pc:docMk/>
            <pc:sldMk cId="2060601100" sldId="297"/>
            <ac:picMk id="12292" creationId="{00000000-0000-0000-0000-000000000000}"/>
          </ac:picMkLst>
        </pc:picChg>
        <pc:picChg chg="del">
          <ac:chgData name="Lucy Hodge" userId="d47ddb14-8b74-44b7-b38c-e6928d217418" providerId="ADAL" clId="{864CBD8B-6056-40D7-839C-F57C0CFD1A9E}" dt="2024-09-15T18:51:07.019" v="1435" actId="478"/>
          <ac:picMkLst>
            <pc:docMk/>
            <pc:sldMk cId="2060601100" sldId="297"/>
            <ac:picMk id="12302"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1" name="Rectangle 3"/>
          <p:cNvSpPr>
            <a:spLocks noGrp="1" noChangeArrowheads="1"/>
          </p:cNvSpPr>
          <p:nvPr>
            <p:ph type="dt" sz="quarter" idx="1"/>
          </p:nvPr>
        </p:nvSpPr>
        <p:spPr bwMode="auto">
          <a:xfrm>
            <a:off x="3851275"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en-US"/>
          </a:p>
        </p:txBody>
      </p:sp>
      <p:sp>
        <p:nvSpPr>
          <p:cNvPr id="12292" name="Rectangle 4"/>
          <p:cNvSpPr>
            <a:spLocks noGrp="1" noChangeArrowheads="1"/>
          </p:cNvSpPr>
          <p:nvPr>
            <p:ph type="ftr" sz="quarter" idx="2"/>
          </p:nvPr>
        </p:nvSpPr>
        <p:spPr bwMode="auto">
          <a:xfrm>
            <a:off x="0"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3" name="Rectangle 5"/>
          <p:cNvSpPr>
            <a:spLocks noGrp="1" noChangeArrowheads="1"/>
          </p:cNvSpPr>
          <p:nvPr>
            <p:ph type="sldNum" sz="quarter" idx="3"/>
          </p:nvPr>
        </p:nvSpPr>
        <p:spPr bwMode="auto">
          <a:xfrm>
            <a:off x="3851275"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F2A1786-AD5D-4087-8776-468AE31D0C7A}"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5938" name="Rectangle 2"/>
          <p:cNvSpPr>
            <a:spLocks noGrp="1" noChangeArrowheads="1"/>
          </p:cNvSpPr>
          <p:nvPr>
            <p:ph type="hdr" sz="quarter"/>
          </p:nvPr>
        </p:nvSpPr>
        <p:spPr bwMode="auto">
          <a:xfrm>
            <a:off x="0"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39" name="Rectangle 3"/>
          <p:cNvSpPr>
            <a:spLocks noGrp="1" noChangeArrowheads="1"/>
          </p:cNvSpPr>
          <p:nvPr>
            <p:ph type="dt" idx="1"/>
          </p:nvPr>
        </p:nvSpPr>
        <p:spPr bwMode="auto">
          <a:xfrm>
            <a:off x="3883025"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ltLang="en-US"/>
          </a:p>
        </p:txBody>
      </p:sp>
      <p:sp>
        <p:nvSpPr>
          <p:cNvPr id="2052" name="Rectangle 4"/>
          <p:cNvSpPr>
            <a:spLocks noGrp="1" noRot="1" noChangeAspect="1" noChangeArrowheads="1" noTextEdit="1"/>
          </p:cNvSpPr>
          <p:nvPr>
            <p:ph type="sldImg" idx="2"/>
          </p:nvPr>
        </p:nvSpPr>
        <p:spPr bwMode="auto">
          <a:xfrm>
            <a:off x="928688" y="762000"/>
            <a:ext cx="4976812" cy="37338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5941" name="Rectangle 5"/>
          <p:cNvSpPr>
            <a:spLocks noGrp="1" noChangeArrowheads="1"/>
          </p:cNvSpPr>
          <p:nvPr>
            <p:ph type="body" sz="quarter" idx="3"/>
          </p:nvPr>
        </p:nvSpPr>
        <p:spPr bwMode="auto">
          <a:xfrm>
            <a:off x="931863" y="4724400"/>
            <a:ext cx="4970462"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295942" name="Rectangle 6"/>
          <p:cNvSpPr>
            <a:spLocks noGrp="1" noChangeArrowheads="1"/>
          </p:cNvSpPr>
          <p:nvPr>
            <p:ph type="ftr" sz="quarter" idx="4"/>
          </p:nvPr>
        </p:nvSpPr>
        <p:spPr bwMode="auto">
          <a:xfrm>
            <a:off x="0"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43" name="Rectangle 7"/>
          <p:cNvSpPr>
            <a:spLocks noGrp="1" noChangeArrowheads="1"/>
          </p:cNvSpPr>
          <p:nvPr>
            <p:ph type="sldNum" sz="quarter" idx="5"/>
          </p:nvPr>
        </p:nvSpPr>
        <p:spPr bwMode="auto">
          <a:xfrm>
            <a:off x="3883025"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93D142E-EDF9-4B2D-AF07-EEAB8AF1F83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C76C024-C039-41BA-ABA3-8B6D391FC842}" type="slidenum">
              <a:rPr lang="en-US" altLang="en-US" smtClean="0"/>
              <a:pPr>
                <a:spcBef>
                  <a:spcPct val="0"/>
                </a:spcBef>
              </a:pPr>
              <a:t>1</a:t>
            </a:fld>
            <a:endParaRPr lang="en-US" altLang="en-US"/>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r>
              <a:rPr lang="en-GB" altLang="en-US">
                <a:latin typeface="Arial" panose="020B0604020202020204" pitchFamily="34" charset="0"/>
              </a:rPr>
              <a:t>Link to Website – Curriculum – Maths calculation strategy guidance.</a:t>
            </a:r>
          </a:p>
        </p:txBody>
      </p:sp>
      <p:sp>
        <p:nvSpPr>
          <p:cNvPr id="10244"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40CDAD-A6BF-4669-9DD6-BDBD39075EB3}" type="slidenum">
              <a:rPr lang="en-US" altLang="en-US" smtClean="0"/>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5C6FFE2-9443-441C-8A36-26DBD6EF04F1}" type="slidenum">
              <a:rPr lang="en-US" altLang="en-US" smtClean="0"/>
              <a:pPr>
                <a:spcBef>
                  <a:spcPct val="0"/>
                </a:spcBef>
              </a:pPr>
              <a:t>10</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584854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4500-016C-41DC-B600-270695F3C8B4}" type="slidenum">
              <a:rPr lang="en-US" altLang="en-US" smtClean="0"/>
              <a:pPr>
                <a:spcBef>
                  <a:spcPct val="0"/>
                </a:spcBef>
              </a:pPr>
              <a:t>12</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5C6FFE2-9443-441C-8A36-26DBD6EF04F1}" type="slidenum">
              <a:rPr lang="en-US" altLang="en-US" smtClean="0"/>
              <a:pPr>
                <a:spcBef>
                  <a:spcPct val="0"/>
                </a:spcBef>
              </a:pPr>
              <a:t>13</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1BDB58C2-4EED-4680-BAAF-EB87AC64BD97}" type="slidenum">
              <a:rPr lang="en-US" altLang="en-US"/>
              <a:pPr>
                <a:defRPr/>
              </a:pPr>
              <a:t>‹#›</a:t>
            </a:fld>
            <a:endParaRPr lang="en-US" altLang="en-US"/>
          </a:p>
        </p:txBody>
      </p:sp>
    </p:spTree>
    <p:extLst>
      <p:ext uri="{BB962C8B-B14F-4D97-AF65-F5344CB8AC3E}">
        <p14:creationId xmlns:p14="http://schemas.microsoft.com/office/powerpoint/2010/main" val="405344813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E22C0471-10A0-47A7-B5CD-B8170775235B}" type="slidenum">
              <a:rPr lang="en-US" altLang="en-US"/>
              <a:pPr>
                <a:defRPr/>
              </a:pPr>
              <a:t>‹#›</a:t>
            </a:fld>
            <a:endParaRPr lang="en-US" altLang="en-US"/>
          </a:p>
        </p:txBody>
      </p:sp>
    </p:spTree>
    <p:extLst>
      <p:ext uri="{BB962C8B-B14F-4D97-AF65-F5344CB8AC3E}">
        <p14:creationId xmlns:p14="http://schemas.microsoft.com/office/powerpoint/2010/main" val="2313799262"/>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A386D7E-D174-43B3-AE64-231EA01ED209}" type="slidenum">
              <a:rPr lang="en-US" altLang="en-US"/>
              <a:pPr>
                <a:defRPr/>
              </a:pPr>
              <a:t>‹#›</a:t>
            </a:fld>
            <a:endParaRPr lang="en-US" altLang="en-US"/>
          </a:p>
        </p:txBody>
      </p:sp>
    </p:spTree>
    <p:extLst>
      <p:ext uri="{BB962C8B-B14F-4D97-AF65-F5344CB8AC3E}">
        <p14:creationId xmlns:p14="http://schemas.microsoft.com/office/powerpoint/2010/main" val="414754442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F358DAB-929C-43CD-ABD3-6B10682774EF}" type="slidenum">
              <a:rPr lang="en-US" altLang="en-US"/>
              <a:pPr>
                <a:defRPr/>
              </a:pPr>
              <a:t>‹#›</a:t>
            </a:fld>
            <a:endParaRPr lang="en-US" altLang="en-US"/>
          </a:p>
        </p:txBody>
      </p:sp>
    </p:spTree>
    <p:extLst>
      <p:ext uri="{BB962C8B-B14F-4D97-AF65-F5344CB8AC3E}">
        <p14:creationId xmlns:p14="http://schemas.microsoft.com/office/powerpoint/2010/main" val="1635926724"/>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03B7D888-D4D0-4F59-95BF-6A0222216096}" type="slidenum">
              <a:rPr lang="en-US" altLang="en-US"/>
              <a:pPr>
                <a:defRPr/>
              </a:pPr>
              <a:t>‹#›</a:t>
            </a:fld>
            <a:endParaRPr lang="en-US" altLang="en-US"/>
          </a:p>
        </p:txBody>
      </p:sp>
    </p:spTree>
    <p:extLst>
      <p:ext uri="{BB962C8B-B14F-4D97-AF65-F5344CB8AC3E}">
        <p14:creationId xmlns:p14="http://schemas.microsoft.com/office/powerpoint/2010/main" val="2079695807"/>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A49E828-821A-4F02-9DC7-A88494A43A55}" type="slidenum">
              <a:rPr lang="en-US" altLang="en-US"/>
              <a:pPr>
                <a:defRPr/>
              </a:pPr>
              <a:t>‹#›</a:t>
            </a:fld>
            <a:endParaRPr lang="en-US" altLang="en-US"/>
          </a:p>
        </p:txBody>
      </p:sp>
    </p:spTree>
    <p:extLst>
      <p:ext uri="{BB962C8B-B14F-4D97-AF65-F5344CB8AC3E}">
        <p14:creationId xmlns:p14="http://schemas.microsoft.com/office/powerpoint/2010/main" val="37530991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80E3E640-C5D1-4977-B738-1CD6C443070C}" type="slidenum">
              <a:rPr lang="en-US" altLang="en-US"/>
              <a:pPr>
                <a:defRPr/>
              </a:pPr>
              <a:t>‹#›</a:t>
            </a:fld>
            <a:endParaRPr lang="en-US" altLang="en-US"/>
          </a:p>
        </p:txBody>
      </p:sp>
    </p:spTree>
    <p:extLst>
      <p:ext uri="{BB962C8B-B14F-4D97-AF65-F5344CB8AC3E}">
        <p14:creationId xmlns:p14="http://schemas.microsoft.com/office/powerpoint/2010/main" val="3795736295"/>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A6484B56-F57E-49A1-8CAB-686D9E2D43CA}" type="slidenum">
              <a:rPr lang="en-US" altLang="en-US"/>
              <a:pPr>
                <a:defRPr/>
              </a:pPr>
              <a:t>‹#›</a:t>
            </a:fld>
            <a:endParaRPr lang="en-US" altLang="en-US"/>
          </a:p>
        </p:txBody>
      </p:sp>
    </p:spTree>
    <p:extLst>
      <p:ext uri="{BB962C8B-B14F-4D97-AF65-F5344CB8AC3E}">
        <p14:creationId xmlns:p14="http://schemas.microsoft.com/office/powerpoint/2010/main" val="3685628995"/>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3F2260FC-26AA-46AB-9535-AA313126D672}" type="slidenum">
              <a:rPr lang="en-US" altLang="en-US"/>
              <a:pPr>
                <a:defRPr/>
              </a:pPr>
              <a:t>‹#›</a:t>
            </a:fld>
            <a:endParaRPr lang="en-US" altLang="en-US"/>
          </a:p>
        </p:txBody>
      </p:sp>
    </p:spTree>
    <p:extLst>
      <p:ext uri="{BB962C8B-B14F-4D97-AF65-F5344CB8AC3E}">
        <p14:creationId xmlns:p14="http://schemas.microsoft.com/office/powerpoint/2010/main" val="2343149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3BF47A8-9F4D-4769-8063-92D9F63AC125}" type="slidenum">
              <a:rPr lang="en-US" altLang="en-US"/>
              <a:pPr>
                <a:defRPr/>
              </a:pPr>
              <a:t>‹#›</a:t>
            </a:fld>
            <a:endParaRPr lang="en-US" altLang="en-US"/>
          </a:p>
        </p:txBody>
      </p:sp>
    </p:spTree>
    <p:extLst>
      <p:ext uri="{BB962C8B-B14F-4D97-AF65-F5344CB8AC3E}">
        <p14:creationId xmlns:p14="http://schemas.microsoft.com/office/powerpoint/2010/main" val="1226834198"/>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FA9F689C-0654-41F3-9723-67FEAB778E81}" type="slidenum">
              <a:rPr lang="en-US" altLang="en-US"/>
              <a:pPr>
                <a:defRPr/>
              </a:pPr>
              <a:t>‹#›</a:t>
            </a:fld>
            <a:endParaRPr lang="en-US" altLang="en-US"/>
          </a:p>
        </p:txBody>
      </p:sp>
    </p:spTree>
    <p:extLst>
      <p:ext uri="{BB962C8B-B14F-4D97-AF65-F5344CB8AC3E}">
        <p14:creationId xmlns:p14="http://schemas.microsoft.com/office/powerpoint/2010/main" val="26309747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00B0F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AD26714-6FA7-48AF-8376-5A7F3BE4E3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mailto:Natalie.turnock@stokedamerelprimaryacademy.org" TargetMode="External"/><Relationship Id="rId5" Type="http://schemas.openxmlformats.org/officeDocument/2006/relationships/hyperlink" Target="mailto:Megan.shaw@stokedamerelacademy.org" TargetMode="External"/><Relationship Id="rId4" Type="http://schemas.openxmlformats.org/officeDocument/2006/relationships/hyperlink" Target="mailto:Lucy.hodge@stokedamerelacademy.or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92150" y="519659"/>
            <a:ext cx="7772400" cy="2959100"/>
          </a:xfrm>
        </p:spPr>
        <p:txBody>
          <a:bodyPr/>
          <a:lstStyle/>
          <a:p>
            <a:pPr eaLnBrk="1" hangingPunct="1"/>
            <a:br>
              <a:rPr lang="en-GB" altLang="en-US" dirty="0">
                <a:latin typeface="SassoonCRInfantMedium" pitchFamily="2" charset="0"/>
              </a:rPr>
            </a:br>
            <a:r>
              <a:rPr lang="en-GB" altLang="en-US" dirty="0">
                <a:latin typeface="SassoonCRInfantMedium" pitchFamily="2" charset="0"/>
              </a:rPr>
              <a:t>WELCOME TO STOKE DAMEREL</a:t>
            </a:r>
            <a:br>
              <a:rPr lang="en-GB" altLang="en-US" dirty="0">
                <a:latin typeface="SassoonCRInfantMedium" pitchFamily="2" charset="0"/>
              </a:rPr>
            </a:br>
            <a:r>
              <a:rPr lang="en-GB" altLang="en-US" dirty="0">
                <a:latin typeface="SassoonCRInfantMedium" pitchFamily="2" charset="0"/>
              </a:rPr>
              <a:t>PRIMARY ACADEMY</a:t>
            </a:r>
            <a:br>
              <a:rPr lang="en-GB" altLang="en-US" dirty="0">
                <a:latin typeface="SassoonCRInfantMedium" pitchFamily="2" charset="0"/>
              </a:rPr>
            </a:br>
            <a:br>
              <a:rPr lang="en-GB" altLang="en-US" dirty="0">
                <a:latin typeface="SassoonCRInfantMedium" pitchFamily="2" charset="0"/>
              </a:rPr>
            </a:br>
            <a:br>
              <a:rPr lang="en-GB" altLang="en-US" dirty="0">
                <a:latin typeface="SassoonCRInfantMedium" pitchFamily="2" charset="0"/>
              </a:rPr>
            </a:br>
            <a:endParaRPr lang="en-US" altLang="en-US" dirty="0">
              <a:latin typeface="SassoonCRInfantMedium" pitchFamily="2" charset="0"/>
            </a:endParaRPr>
          </a:p>
        </p:txBody>
      </p:sp>
      <p:sp>
        <p:nvSpPr>
          <p:cNvPr id="4099" name="Rectangle 3"/>
          <p:cNvSpPr>
            <a:spLocks noGrp="1" noChangeArrowheads="1"/>
          </p:cNvSpPr>
          <p:nvPr>
            <p:ph type="subTitle" idx="1"/>
          </p:nvPr>
        </p:nvSpPr>
        <p:spPr>
          <a:xfrm>
            <a:off x="1377950" y="2475459"/>
            <a:ext cx="6400800" cy="609600"/>
          </a:xfrm>
        </p:spPr>
        <p:txBody>
          <a:bodyPr/>
          <a:lstStyle/>
          <a:p>
            <a:br>
              <a:rPr lang="en-GB" altLang="en-US" dirty="0">
                <a:latin typeface="SassoonCRInfant" pitchFamily="2" charset="0"/>
              </a:rPr>
            </a:br>
            <a:r>
              <a:rPr lang="en-GB" altLang="en-US" dirty="0">
                <a:latin typeface="SassoonCRInfantMedium" pitchFamily="2" charset="0"/>
              </a:rPr>
              <a:t>Year 1</a:t>
            </a:r>
            <a:br>
              <a:rPr lang="en-GB" altLang="en-US" dirty="0">
                <a:latin typeface="SassoonCRInfantMedium" pitchFamily="2" charset="0"/>
              </a:rPr>
            </a:br>
            <a:r>
              <a:rPr lang="en-GB" altLang="en-US" dirty="0">
                <a:latin typeface="SassoonCRInfant" pitchFamily="2" charset="0"/>
              </a:rPr>
              <a:t>September 2024 </a:t>
            </a:r>
            <a:endParaRPr lang="en-US" altLang="en-US" dirty="0">
              <a:latin typeface="SassoonCRInfant" pitchFamily="2" charset="0"/>
            </a:endParaRPr>
          </a:p>
        </p:txBody>
      </p:sp>
      <p:pic>
        <p:nvPicPr>
          <p:cNvPr id="4102" name="Picture 8" descr="Children - Lets Break It Down | Free clip art, Kids clipart,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4077072"/>
            <a:ext cx="3599979" cy="2393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8" descr="Stoke Damerel Primary Academy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dirty="0">
                <a:latin typeface="SassoonCRInfantMedium" pitchFamily="2" charset="0"/>
              </a:rPr>
              <a:t>STAFFING</a:t>
            </a:r>
            <a:br>
              <a:rPr lang="en-GB" altLang="en-US" dirty="0">
                <a:latin typeface="SassoonCRInfantMedium" pitchFamily="2" charset="0"/>
              </a:rPr>
            </a:br>
            <a:r>
              <a:rPr lang="en-GB" altLang="en-US" sz="3000" dirty="0">
                <a:latin typeface="SassoonCRInfantMedium" pitchFamily="2" charset="0"/>
              </a:rPr>
              <a:t>The Year 1 classes are:</a:t>
            </a:r>
            <a:br>
              <a:rPr lang="en-GB" altLang="en-US" sz="3000" dirty="0">
                <a:latin typeface="SassoonCRInfantMedium" pitchFamily="2" charset="0"/>
              </a:rPr>
            </a:br>
            <a:r>
              <a:rPr lang="en-GB" altLang="en-US" sz="3000" dirty="0">
                <a:latin typeface="SassoonCRInfantMedium" pitchFamily="2" charset="0"/>
              </a:rPr>
              <a:t> </a:t>
            </a:r>
            <a:endParaRPr lang="en-GB" altLang="en-US" sz="3000" dirty="0">
              <a:solidFill>
                <a:srgbClr val="0070C0"/>
              </a:solidFill>
              <a:latin typeface="SassoonCRInfantMedium" pitchFamily="2" charset="0"/>
            </a:endParaRPr>
          </a:p>
        </p:txBody>
      </p:sp>
      <p:sp>
        <p:nvSpPr>
          <p:cNvPr id="6147" name="Text Placeholder 1"/>
          <p:cNvSpPr>
            <a:spLocks noGrp="1"/>
          </p:cNvSpPr>
          <p:nvPr>
            <p:ph type="body" idx="1"/>
          </p:nvPr>
        </p:nvSpPr>
        <p:spPr>
          <a:xfrm>
            <a:off x="457200" y="1621016"/>
            <a:ext cx="4040188" cy="639762"/>
          </a:xfrm>
        </p:spPr>
        <p:txBody>
          <a:bodyPr/>
          <a:lstStyle/>
          <a:p>
            <a:pPr algn="ctr"/>
            <a:r>
              <a:rPr lang="en-GB" altLang="en-US" dirty="0"/>
              <a:t>Camelot</a:t>
            </a:r>
          </a:p>
        </p:txBody>
      </p:sp>
      <p:sp>
        <p:nvSpPr>
          <p:cNvPr id="6148" name="Content Placeholder 2"/>
          <p:cNvSpPr>
            <a:spLocks noGrp="1"/>
          </p:cNvSpPr>
          <p:nvPr>
            <p:ph sz="half" idx="2"/>
          </p:nvPr>
        </p:nvSpPr>
        <p:spPr>
          <a:xfrm>
            <a:off x="251520" y="2528763"/>
            <a:ext cx="6912769" cy="1800473"/>
          </a:xfrm>
        </p:spPr>
        <p:txBody>
          <a:bodyPr/>
          <a:lstStyle/>
          <a:p>
            <a:pPr>
              <a:defRPr/>
            </a:pPr>
            <a:r>
              <a:rPr lang="en-GB" altLang="en-US" dirty="0"/>
              <a:t>Teachers:  Lucy Hodge &amp; </a:t>
            </a:r>
          </a:p>
          <a:p>
            <a:pPr marL="0" indent="0">
              <a:buNone/>
              <a:defRPr/>
            </a:pPr>
            <a:r>
              <a:rPr lang="en-GB" altLang="en-US" dirty="0"/>
              <a:t>	Natalie </a:t>
            </a:r>
            <a:r>
              <a:rPr lang="en-GB" altLang="en-US" dirty="0" err="1"/>
              <a:t>Turnock</a:t>
            </a:r>
            <a:endParaRPr lang="en-GB" altLang="en-US" dirty="0"/>
          </a:p>
          <a:p>
            <a:pPr marL="0" indent="0">
              <a:buFontTx/>
              <a:buNone/>
              <a:defRPr/>
            </a:pPr>
            <a:endParaRPr lang="en-GB" altLang="en-US" dirty="0"/>
          </a:p>
          <a:p>
            <a:pPr marL="0" indent="0">
              <a:buFontTx/>
              <a:buNone/>
              <a:defRPr/>
            </a:pPr>
            <a:endParaRPr lang="en-GB" altLang="en-US" dirty="0"/>
          </a:p>
          <a:p>
            <a:pPr>
              <a:defRPr/>
            </a:pPr>
            <a:endParaRPr lang="en-GB" altLang="en-US" dirty="0"/>
          </a:p>
          <a:p>
            <a:pPr marL="0" indent="0">
              <a:buNone/>
              <a:defRPr/>
            </a:pPr>
            <a:endParaRPr lang="en-GB" altLang="en-US" dirty="0"/>
          </a:p>
          <a:p>
            <a:pPr>
              <a:defRPr/>
            </a:pPr>
            <a:endParaRPr lang="en-GB" altLang="en-US" dirty="0"/>
          </a:p>
          <a:p>
            <a:pPr marL="0" indent="0">
              <a:buNone/>
              <a:defRPr/>
            </a:pPr>
            <a:r>
              <a:rPr lang="en-GB" altLang="en-US" dirty="0"/>
              <a:t>                                 HLTA: Roz Luton</a:t>
            </a:r>
          </a:p>
          <a:p>
            <a:pPr marL="0" indent="0" algn="ctr">
              <a:buNone/>
              <a:defRPr/>
            </a:pPr>
            <a:r>
              <a:rPr lang="en-GB" altLang="en-US" dirty="0"/>
              <a:t>               TA: Jackie </a:t>
            </a:r>
            <a:r>
              <a:rPr lang="en-GB" altLang="en-US" dirty="0" err="1"/>
              <a:t>Horsewell</a:t>
            </a:r>
            <a:r>
              <a:rPr lang="en-GB" altLang="en-US" dirty="0"/>
              <a:t> </a:t>
            </a:r>
          </a:p>
        </p:txBody>
      </p:sp>
      <p:sp>
        <p:nvSpPr>
          <p:cNvPr id="6149" name="Text Placeholder 3"/>
          <p:cNvSpPr>
            <a:spLocks noGrp="1"/>
          </p:cNvSpPr>
          <p:nvPr>
            <p:ph type="body" sz="quarter" idx="3"/>
          </p:nvPr>
        </p:nvSpPr>
        <p:spPr>
          <a:xfrm>
            <a:off x="4580722" y="1698886"/>
            <a:ext cx="4041775" cy="639762"/>
          </a:xfrm>
        </p:spPr>
        <p:txBody>
          <a:bodyPr/>
          <a:lstStyle/>
          <a:p>
            <a:pPr algn="ctr"/>
            <a:r>
              <a:rPr lang="en-GB" altLang="en-US" dirty="0"/>
              <a:t>Hamelin</a:t>
            </a:r>
          </a:p>
        </p:txBody>
      </p:sp>
      <p:sp>
        <p:nvSpPr>
          <p:cNvPr id="3078" name="Content Placeholder 4"/>
          <p:cNvSpPr>
            <a:spLocks noGrp="1"/>
          </p:cNvSpPr>
          <p:nvPr>
            <p:ph sz="quarter" idx="4"/>
          </p:nvPr>
        </p:nvSpPr>
        <p:spPr>
          <a:xfrm>
            <a:off x="4648271" y="2527546"/>
            <a:ext cx="4041775" cy="3951288"/>
          </a:xfrm>
        </p:spPr>
        <p:txBody>
          <a:bodyPr/>
          <a:lstStyle/>
          <a:p>
            <a:pPr>
              <a:defRPr/>
            </a:pPr>
            <a:r>
              <a:rPr lang="en-GB" altLang="en-US" dirty="0"/>
              <a:t>Teacher: Megan Shaw</a:t>
            </a:r>
          </a:p>
          <a:p>
            <a:pPr marL="0" indent="0" algn="ctr">
              <a:buFontTx/>
              <a:buNone/>
              <a:defRPr/>
            </a:pPr>
            <a:endParaRPr lang="en-GB" altLang="en-US" dirty="0"/>
          </a:p>
          <a:p>
            <a:pPr>
              <a:defRPr/>
            </a:pPr>
            <a:endParaRPr lang="en-GB" altLang="en-US" dirty="0"/>
          </a:p>
          <a:p>
            <a:pPr>
              <a:defRPr/>
            </a:pPr>
            <a:endParaRPr lang="en-GB" altLang="en-US" dirty="0"/>
          </a:p>
          <a:p>
            <a:pPr marL="0" indent="0">
              <a:buFontTx/>
              <a:buNone/>
              <a:defRPr/>
            </a:pPr>
            <a:endParaRPr lang="en-GB" altLang="en-US"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3200">
                <a:latin typeface="SassoonCRInfantMedium" pitchFamily="2" charset="0"/>
              </a:rPr>
              <a:t>DEVELOPING SKILLS AND ATTITUDES</a:t>
            </a:r>
          </a:p>
        </p:txBody>
      </p:sp>
      <p:sp>
        <p:nvSpPr>
          <p:cNvPr id="4" name="Rounded Rectangular Callout 3"/>
          <p:cNvSpPr/>
          <p:nvPr/>
        </p:nvSpPr>
        <p:spPr>
          <a:xfrm>
            <a:off x="6808788" y="1100138"/>
            <a:ext cx="1944687" cy="1079500"/>
          </a:xfrm>
          <a:prstGeom prst="wedgeRoundRectCallou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have a go</a:t>
            </a:r>
          </a:p>
        </p:txBody>
      </p:sp>
      <p:sp>
        <p:nvSpPr>
          <p:cNvPr id="5" name="Rounded Rectangular Callout 4"/>
          <p:cNvSpPr/>
          <p:nvPr/>
        </p:nvSpPr>
        <p:spPr>
          <a:xfrm>
            <a:off x="4449763" y="4800600"/>
            <a:ext cx="2160587" cy="1196975"/>
          </a:xfrm>
          <a:prstGeom prst="wedgeRoundRectCallout">
            <a:avLst>
              <a:gd name="adj1" fmla="val 51945"/>
              <a:gd name="adj2" fmla="val -8885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keep trying until I can do it</a:t>
            </a:r>
          </a:p>
        </p:txBody>
      </p:sp>
      <p:sp>
        <p:nvSpPr>
          <p:cNvPr id="6" name="Oval Callout 5"/>
          <p:cNvSpPr/>
          <p:nvPr/>
        </p:nvSpPr>
        <p:spPr>
          <a:xfrm>
            <a:off x="4194175" y="2957513"/>
            <a:ext cx="2092325" cy="1368425"/>
          </a:xfrm>
          <a:prstGeom prst="wedgeEllipseCallout">
            <a:avLst>
              <a:gd name="adj1" fmla="val 60024"/>
              <a:gd name="adj2" fmla="val -43040"/>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am curious about the world around me</a:t>
            </a:r>
          </a:p>
        </p:txBody>
      </p:sp>
      <p:sp>
        <p:nvSpPr>
          <p:cNvPr id="7" name="Rounded Rectangular Callout 6"/>
          <p:cNvSpPr/>
          <p:nvPr/>
        </p:nvSpPr>
        <p:spPr>
          <a:xfrm>
            <a:off x="6988175" y="5489575"/>
            <a:ext cx="1584325" cy="1081088"/>
          </a:xfrm>
          <a:prstGeom prst="wedgeRoundRectCallout">
            <a:avLst>
              <a:gd name="adj1" fmla="val -32160"/>
              <a:gd name="adj2" fmla="val -65558"/>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understand how others feel</a:t>
            </a:r>
          </a:p>
        </p:txBody>
      </p:sp>
      <p:sp>
        <p:nvSpPr>
          <p:cNvPr id="8" name="Rounded Rectangular Callout 7"/>
          <p:cNvSpPr/>
          <p:nvPr/>
        </p:nvSpPr>
        <p:spPr>
          <a:xfrm>
            <a:off x="4703763" y="1484313"/>
            <a:ext cx="1582737" cy="1079500"/>
          </a:xfrm>
          <a:prstGeom prst="wedgeRoundRectCallout">
            <a:avLst>
              <a:gd name="adj1" fmla="val 49359"/>
              <a:gd name="adj2" fmla="val 6566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enjoy challenge</a:t>
            </a:r>
          </a:p>
        </p:txBody>
      </p:sp>
      <p:sp>
        <p:nvSpPr>
          <p:cNvPr id="9" name="Oval Callout 8"/>
          <p:cNvSpPr/>
          <p:nvPr/>
        </p:nvSpPr>
        <p:spPr>
          <a:xfrm>
            <a:off x="6808788" y="3644900"/>
            <a:ext cx="2274887" cy="1441450"/>
          </a:xfrm>
          <a:prstGeom prst="wedgeEllipseCallout">
            <a:avLst>
              <a:gd name="adj1" fmla="val -32103"/>
              <a:gd name="adj2" fmla="val -54886"/>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I’ve got my own ideas that I’d like to try</a:t>
            </a:r>
          </a:p>
        </p:txBody>
      </p:sp>
      <p:pic>
        <p:nvPicPr>
          <p:cNvPr id="7177" name="Picture 2" descr="Image result for read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2465388"/>
            <a:ext cx="127476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p:cNvPicPr>
            <a:picLocks noChangeAspect="1" noChangeArrowheads="1"/>
          </p:cNvPicPr>
          <p:nvPr/>
        </p:nvPicPr>
        <p:blipFill>
          <a:blip r:embed="rId3">
            <a:extLst>
              <a:ext uri="{28A0092B-C50C-407E-A947-70E740481C1C}">
                <a14:useLocalDpi xmlns:a14="http://schemas.microsoft.com/office/drawing/2010/main" val="0"/>
              </a:ext>
            </a:extLst>
          </a:blip>
          <a:srcRect l="18893" t="16479" r="54134" b="9583"/>
          <a:stretch>
            <a:fillRect/>
          </a:stretch>
        </p:blipFill>
        <p:spPr bwMode="auto">
          <a:xfrm>
            <a:off x="323850" y="1019175"/>
            <a:ext cx="3671888" cy="5551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7544" y="274638"/>
            <a:ext cx="7570787" cy="993775"/>
          </a:xfrm>
        </p:spPr>
        <p:txBody>
          <a:bodyPr/>
          <a:lstStyle/>
          <a:p>
            <a:r>
              <a:rPr lang="en-GB" altLang="en-US" sz="3600" dirty="0">
                <a:solidFill>
                  <a:srgbClr val="000000"/>
                </a:solidFill>
                <a:latin typeface="SassoonCRInfantMedium" pitchFamily="2" charset="0"/>
              </a:rPr>
              <a:t>How we support learning in Reading</a:t>
            </a:r>
            <a:endParaRPr lang="en-GB" altLang="en-US" sz="3600" dirty="0">
              <a:latin typeface="SassoonCRInfantMedium" pitchFamily="2" charset="0"/>
            </a:endParaRPr>
          </a:p>
        </p:txBody>
      </p:sp>
      <p:sp>
        <p:nvSpPr>
          <p:cNvPr id="6147" name="Content Placeholder 2"/>
          <p:cNvSpPr>
            <a:spLocks noGrp="1"/>
          </p:cNvSpPr>
          <p:nvPr>
            <p:ph idx="1"/>
          </p:nvPr>
        </p:nvSpPr>
        <p:spPr>
          <a:xfrm>
            <a:off x="251520" y="1052736"/>
            <a:ext cx="8676456" cy="5326062"/>
          </a:xfrm>
        </p:spPr>
        <p:txBody>
          <a:bodyPr/>
          <a:lstStyle/>
          <a:p>
            <a:pPr>
              <a:defRPr/>
            </a:pPr>
            <a:r>
              <a:rPr lang="en-GB" altLang="en-US" sz="1800" dirty="0">
                <a:solidFill>
                  <a:srgbClr val="000000"/>
                </a:solidFill>
                <a:latin typeface="SassoonCRInfantMedium" pitchFamily="2" charset="0"/>
              </a:rPr>
              <a:t>Daily reading and phonics through Read Write Inc.</a:t>
            </a:r>
          </a:p>
          <a:p>
            <a:pPr>
              <a:defRPr/>
            </a:pPr>
            <a:r>
              <a:rPr lang="en-GB" altLang="en-US" sz="1800" dirty="0">
                <a:solidFill>
                  <a:srgbClr val="000000"/>
                </a:solidFill>
                <a:latin typeface="SassoonCRInfantMedium" pitchFamily="2" charset="0"/>
              </a:rPr>
              <a:t>Sharing whole class books</a:t>
            </a:r>
          </a:p>
          <a:p>
            <a:pPr>
              <a:defRPr/>
            </a:pPr>
            <a:r>
              <a:rPr lang="en-GB" altLang="en-US" sz="1800" dirty="0">
                <a:solidFill>
                  <a:srgbClr val="000000"/>
                </a:solidFill>
                <a:latin typeface="SassoonCRInfantMedium" pitchFamily="2" charset="0"/>
              </a:rPr>
              <a:t>Setting an example as staff who love reading!</a:t>
            </a:r>
          </a:p>
          <a:p>
            <a:pPr>
              <a:defRPr/>
            </a:pPr>
            <a:endParaRPr lang="en-GB" altLang="en-US" sz="2000" dirty="0">
              <a:solidFill>
                <a:srgbClr val="000000"/>
              </a:solidFill>
              <a:latin typeface="SassoonCRInfantMedium" pitchFamily="2" charset="0"/>
            </a:endParaRPr>
          </a:p>
          <a:p>
            <a:pPr marL="0" indent="0">
              <a:buFontTx/>
              <a:buNone/>
              <a:defRPr/>
            </a:pPr>
            <a:r>
              <a:rPr lang="en-GB" altLang="en-US" sz="3600" dirty="0">
                <a:solidFill>
                  <a:srgbClr val="000000"/>
                </a:solidFill>
                <a:latin typeface="SassoonCRInfantMedium" pitchFamily="2" charset="0"/>
              </a:rPr>
              <a:t>How you can support learning in Reading</a:t>
            </a:r>
          </a:p>
          <a:p>
            <a:pPr>
              <a:defRPr/>
            </a:pPr>
            <a:r>
              <a:rPr lang="en-GB" altLang="en-US" sz="1800" dirty="0">
                <a:solidFill>
                  <a:srgbClr val="000000"/>
                </a:solidFill>
                <a:latin typeface="SassoonCRInfantMedium" pitchFamily="2" charset="0"/>
              </a:rPr>
              <a:t>Listen to your child read and talk about the books they are reading</a:t>
            </a:r>
          </a:p>
          <a:p>
            <a:pPr>
              <a:defRPr/>
            </a:pPr>
            <a:r>
              <a:rPr lang="en-GB" altLang="en-US" sz="1800" dirty="0">
                <a:solidFill>
                  <a:srgbClr val="000000"/>
                </a:solidFill>
                <a:latin typeface="SassoonCRInfantMedium" pitchFamily="2" charset="0"/>
              </a:rPr>
              <a:t>Encourage them to read a little EVERY DAY!!!</a:t>
            </a:r>
          </a:p>
          <a:p>
            <a:pPr>
              <a:defRPr/>
            </a:pPr>
            <a:r>
              <a:rPr lang="en-GB" altLang="en-US" sz="1800" dirty="0">
                <a:solidFill>
                  <a:srgbClr val="000000"/>
                </a:solidFill>
                <a:latin typeface="SassoonCRInfantMedium" pitchFamily="2" charset="0"/>
              </a:rPr>
              <a:t>Please record in the reading record – your child will want to collect stars for their bookmark and </a:t>
            </a:r>
            <a:r>
              <a:rPr lang="en-GB" altLang="en-US" sz="1800" b="1" u="sng" dirty="0">
                <a:solidFill>
                  <a:srgbClr val="000000"/>
                </a:solidFill>
                <a:latin typeface="SassoonCRInfantMedium" pitchFamily="2" charset="0"/>
              </a:rPr>
              <a:t>send it to school daily</a:t>
            </a:r>
          </a:p>
          <a:p>
            <a:pPr>
              <a:defRPr/>
            </a:pPr>
            <a:r>
              <a:rPr lang="en-GB" altLang="en-US" sz="1800" dirty="0">
                <a:solidFill>
                  <a:srgbClr val="000000"/>
                </a:solidFill>
                <a:latin typeface="SassoonCRInfantMedium" pitchFamily="2" charset="0"/>
              </a:rPr>
              <a:t>We will change reading books every 3 or 5 days (depending which RWI level your child is on)</a:t>
            </a:r>
          </a:p>
          <a:p>
            <a:pPr>
              <a:defRPr/>
            </a:pPr>
            <a:r>
              <a:rPr lang="en-GB" altLang="en-US" sz="1800" dirty="0">
                <a:solidFill>
                  <a:srgbClr val="000000"/>
                </a:solidFill>
                <a:latin typeface="SassoonCRInfantMedium" pitchFamily="2" charset="0"/>
              </a:rPr>
              <a:t>Your child will bring home a RWI storybook (which they will be reading in school), a Book Bag Book (which links to their RWI storybook) and a reading for pleasure book (this is for you to share, your child is not expected to read this independently). </a:t>
            </a:r>
            <a:endParaRPr lang="en-GB" altLang="en-US" dirty="0"/>
          </a:p>
        </p:txBody>
      </p:sp>
      <p:pic>
        <p:nvPicPr>
          <p:cNvPr id="8196" name="Picture 5" descr="Image result for reading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054241"/>
            <a:ext cx="1224136" cy="16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68313" y="0"/>
            <a:ext cx="8229600" cy="1143000"/>
          </a:xfrm>
        </p:spPr>
        <p:txBody>
          <a:bodyPr/>
          <a:lstStyle/>
          <a:p>
            <a:r>
              <a:rPr lang="en-GB" altLang="en-US" sz="3600">
                <a:latin typeface="SassoonCRInfantMedium" pitchFamily="2" charset="0"/>
              </a:rPr>
              <a:t>How we support learning in Mathematics</a:t>
            </a:r>
          </a:p>
        </p:txBody>
      </p:sp>
      <p:sp>
        <p:nvSpPr>
          <p:cNvPr id="12291" name="Content Placeholder 2"/>
          <p:cNvSpPr>
            <a:spLocks noGrp="1"/>
          </p:cNvSpPr>
          <p:nvPr>
            <p:ph idx="1"/>
          </p:nvPr>
        </p:nvSpPr>
        <p:spPr>
          <a:xfrm>
            <a:off x="0" y="1162050"/>
            <a:ext cx="9144000" cy="5156200"/>
          </a:xfrm>
        </p:spPr>
        <p:txBody>
          <a:bodyPr/>
          <a:lstStyle/>
          <a:p>
            <a:pPr>
              <a:defRPr/>
            </a:pPr>
            <a:r>
              <a:rPr lang="en-GB" altLang="en-US" sz="2000" dirty="0">
                <a:latin typeface="SassoonCRInfantMedium" panose="02000603020000020003" pitchFamily="2" charset="0"/>
              </a:rPr>
              <a:t>Daily maths and mental arithmetic lessons.</a:t>
            </a:r>
          </a:p>
          <a:p>
            <a:pPr>
              <a:defRPr/>
            </a:pPr>
            <a:r>
              <a:rPr lang="en-GB" altLang="en-US" sz="2000" dirty="0">
                <a:latin typeface="SassoonCRInfantMedium" panose="02000603020000020003" pitchFamily="2" charset="0"/>
              </a:rPr>
              <a:t>Focus on understanding by teaching with the </a:t>
            </a:r>
          </a:p>
          <a:p>
            <a:pPr marL="0" indent="0">
              <a:buFontTx/>
              <a:buNone/>
              <a:defRPr/>
            </a:pPr>
            <a:r>
              <a:rPr lang="en-GB" altLang="en-US" sz="2000" dirty="0">
                <a:latin typeface="SassoonCRInfantMedium" panose="02000603020000020003" pitchFamily="2" charset="0"/>
              </a:rPr>
              <a:t>     </a:t>
            </a:r>
            <a:r>
              <a:rPr lang="en-GB" altLang="en-US" sz="2000" b="1" dirty="0">
                <a:latin typeface="SassoonCRInfantMedium" panose="02000603020000020003" pitchFamily="2" charset="0"/>
              </a:rPr>
              <a:t>concrete (objects), pictorial (pictures), abstract (written) method </a:t>
            </a: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r>
              <a:rPr lang="en-GB" altLang="en-US" sz="3600" dirty="0">
                <a:latin typeface="SassoonCRInfantMedium" pitchFamily="2" charset="0"/>
              </a:rPr>
              <a:t>How you can support learning in Mathematics</a:t>
            </a:r>
            <a:endParaRPr lang="en-GB" altLang="en-US" sz="3600" dirty="0">
              <a:latin typeface="Comic Sans MS" pitchFamily="66" charset="0"/>
            </a:endParaRPr>
          </a:p>
          <a:p>
            <a:pPr>
              <a:defRPr/>
            </a:pPr>
            <a:r>
              <a:rPr lang="en-GB" altLang="en-US" sz="2000" dirty="0">
                <a:latin typeface="SassoonCRInfantMedium" panose="02000603020000020003" pitchFamily="2" charset="0"/>
              </a:rPr>
              <a:t>Look at maths opportunities in the real world – money, time, measures …</a:t>
            </a:r>
          </a:p>
        </p:txBody>
      </p:sp>
      <p:pic>
        <p:nvPicPr>
          <p:cNvPr id="922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362" y="2792016"/>
            <a:ext cx="2268734" cy="93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3" descr="Image result for part whole 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395" y="2592152"/>
            <a:ext cx="1469497" cy="133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2348880"/>
            <a:ext cx="1470025" cy="182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dirty="0">
                <a:solidFill>
                  <a:srgbClr val="000000"/>
                </a:solidFill>
                <a:latin typeface="SassoonCRInfantMedium" pitchFamily="2" charset="0"/>
              </a:rPr>
              <a:t>How we support learning in Writing</a:t>
            </a:r>
            <a:endParaRPr lang="en-GB" altLang="en-US" sz="3600" dirty="0">
              <a:latin typeface="SassoonCRInfantMedium" pitchFamily="2" charset="0"/>
            </a:endParaRPr>
          </a:p>
        </p:txBody>
      </p:sp>
      <p:sp>
        <p:nvSpPr>
          <p:cNvPr id="11267" name="Content Placeholder 2"/>
          <p:cNvSpPr>
            <a:spLocks noGrp="1"/>
          </p:cNvSpPr>
          <p:nvPr>
            <p:ph idx="1"/>
          </p:nvPr>
        </p:nvSpPr>
        <p:spPr>
          <a:xfrm>
            <a:off x="468313" y="1196975"/>
            <a:ext cx="8229600" cy="4525963"/>
          </a:xfrm>
        </p:spPr>
        <p:txBody>
          <a:bodyPr/>
          <a:lstStyle/>
          <a:p>
            <a:r>
              <a:rPr lang="en-GB" altLang="en-US" sz="2000">
                <a:latin typeface="SassoonCRInfantMedium" pitchFamily="2" charset="0"/>
              </a:rPr>
              <a:t>Engaging with talk, drama and creative tasks</a:t>
            </a:r>
          </a:p>
          <a:p>
            <a:r>
              <a:rPr lang="en-GB" altLang="en-US" sz="2000">
                <a:latin typeface="SassoonCRInfantMedium" pitchFamily="2" charset="0"/>
              </a:rPr>
              <a:t>High quality books</a:t>
            </a:r>
          </a:p>
          <a:p>
            <a:r>
              <a:rPr lang="en-GB" altLang="en-US" sz="2000">
                <a:latin typeface="SassoonCRInfantMedium" pitchFamily="2" charset="0"/>
              </a:rPr>
              <a:t>Modelling good writing practices</a:t>
            </a:r>
          </a:p>
          <a:p>
            <a:r>
              <a:rPr lang="en-GB" altLang="en-US" sz="2000">
                <a:latin typeface="SassoonCRInfantMedium" pitchFamily="2" charset="0"/>
              </a:rPr>
              <a:t>Giving the children purpose for their writing</a:t>
            </a:r>
          </a:p>
          <a:p>
            <a:r>
              <a:rPr lang="en-GB" altLang="en-US" sz="2000">
                <a:latin typeface="SassoonCRInfantMedium" pitchFamily="2" charset="0"/>
              </a:rPr>
              <a:t>Supporting grammar, spelling and punctuation learning</a:t>
            </a:r>
          </a:p>
        </p:txBody>
      </p:sp>
      <p:pic>
        <p:nvPicPr>
          <p:cNvPr id="11268" name="Picture 5" descr="C:\Users\amiddleton3.202\AppData\Local\Microsoft\Windows\Temporary Internet Files\Content.IE5\EYPLURCM\pencil-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6631" y="980728"/>
            <a:ext cx="158432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544" y="3591780"/>
            <a:ext cx="9144000" cy="2185214"/>
          </a:xfrm>
          <a:prstGeom prst="rect">
            <a:avLst/>
          </a:prstGeom>
        </p:spPr>
        <p:txBody>
          <a:bodyPr>
            <a:spAutoFit/>
          </a:bodyPr>
          <a:lstStyle/>
          <a:p>
            <a:pPr eaLnBrk="1" hangingPunct="1">
              <a:defRPr/>
            </a:pPr>
            <a:r>
              <a:rPr lang="en-GB" altLang="en-US" sz="3600" dirty="0">
                <a:solidFill>
                  <a:srgbClr val="000000"/>
                </a:solidFill>
                <a:latin typeface="SassoonCRInfantMedium" pitchFamily="2" charset="0"/>
              </a:rPr>
              <a:t>  How you can support learning in Writing</a:t>
            </a:r>
          </a:p>
          <a:p>
            <a:pPr marL="342900" indent="-342900" eaLnBrk="1" hangingPunct="1">
              <a:buFont typeface="Arial" panose="020B0604020202020204" pitchFamily="34" charset="0"/>
              <a:buChar char="•"/>
              <a:defRPr/>
            </a:pPr>
            <a:r>
              <a:rPr lang="en-GB" sz="2000" dirty="0">
                <a:solidFill>
                  <a:srgbClr val="000000"/>
                </a:solidFill>
                <a:latin typeface="SassoonCRInfantMedium" pitchFamily="2" charset="0"/>
              </a:rPr>
              <a:t>Support spelling homework – These will be given to your child on a Friday and should be completed by the following Thursday.  </a:t>
            </a:r>
            <a:br>
              <a:rPr lang="en-GB" sz="2000" dirty="0">
                <a:solidFill>
                  <a:srgbClr val="000000"/>
                </a:solidFill>
                <a:latin typeface="SassoonCRInfantMedium" pitchFamily="2" charset="0"/>
              </a:rPr>
            </a:br>
            <a:endParaRPr lang="en-GB" sz="2000" dirty="0">
              <a:solidFill>
                <a:srgbClr val="000000"/>
              </a:solidFill>
              <a:latin typeface="SassoonCRInfantMedium" pitchFamily="2" charset="0"/>
            </a:endParaRPr>
          </a:p>
          <a:p>
            <a:pPr marL="342900" indent="-342900" eaLnBrk="1" hangingPunct="1">
              <a:buFont typeface="Arial" panose="020B0604020202020204" pitchFamily="34" charset="0"/>
              <a:buChar char="•"/>
              <a:defRPr/>
            </a:pPr>
            <a:r>
              <a:rPr lang="en-GB" sz="2000" dirty="0">
                <a:solidFill>
                  <a:srgbClr val="000000"/>
                </a:solidFill>
                <a:latin typeface="SassoonCRInfantMedium" pitchFamily="2" charset="0"/>
              </a:rPr>
              <a:t>Encourage pencil grip, good seating and writing at home e.g. thank you letters after a birthday </a:t>
            </a:r>
            <a:endParaRPr lang="en-GB" sz="2000" dirty="0">
              <a:latin typeface="SassoonCRInfantMedium" panose="02000603020000020003" pitchFamily="2" charset="0"/>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352" y="116632"/>
            <a:ext cx="5797296" cy="891540"/>
          </a:xfrm>
        </p:spPr>
        <p:txBody>
          <a:bodyPr/>
          <a:lstStyle/>
          <a:p>
            <a:r>
              <a:rPr lang="en-GB" dirty="0"/>
              <a:t>Day to day</a:t>
            </a:r>
          </a:p>
        </p:txBody>
      </p:sp>
      <p:pic>
        <p:nvPicPr>
          <p:cNvPr id="6" name="Content Placeholder 5" descr="A table of schedule with different colored squares&#10;&#10;Description automatically generated with medium confidence">
            <a:extLst>
              <a:ext uri="{FF2B5EF4-FFF2-40B4-BE49-F238E27FC236}">
                <a16:creationId xmlns:a16="http://schemas.microsoft.com/office/drawing/2014/main" id="{EB44DF88-B9F9-2871-AB15-22F00F9205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0785" y="1340768"/>
            <a:ext cx="8762430" cy="4736708"/>
          </a:xfrm>
        </p:spPr>
      </p:pic>
    </p:spTree>
    <p:extLst>
      <p:ext uri="{BB962C8B-B14F-4D97-AF65-F5344CB8AC3E}">
        <p14:creationId xmlns:p14="http://schemas.microsoft.com/office/powerpoint/2010/main" val="2476670857"/>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Assessments </a:t>
            </a:r>
          </a:p>
        </p:txBody>
      </p:sp>
      <p:sp>
        <p:nvSpPr>
          <p:cNvPr id="3" name="Content Placeholder 2"/>
          <p:cNvSpPr>
            <a:spLocks noGrp="1"/>
          </p:cNvSpPr>
          <p:nvPr>
            <p:ph idx="1"/>
          </p:nvPr>
        </p:nvSpPr>
        <p:spPr>
          <a:xfrm>
            <a:off x="933328" y="1628800"/>
            <a:ext cx="7753472" cy="3991781"/>
          </a:xfrm>
        </p:spPr>
        <p:txBody>
          <a:bodyPr/>
          <a:lstStyle/>
          <a:p>
            <a:r>
              <a:rPr lang="en-GB" sz="2400" dirty="0"/>
              <a:t>Phonics Screening Check – June</a:t>
            </a:r>
          </a:p>
          <a:p>
            <a:r>
              <a:rPr lang="en-GB" sz="2400" dirty="0"/>
              <a:t>Termly in school assessments (Writing &amp; Maths). We will contact you throughout the year to share your children’s results and advice on how to help your child at home.</a:t>
            </a:r>
            <a:br>
              <a:rPr lang="en-GB" sz="2400" dirty="0"/>
            </a:br>
            <a:br>
              <a:rPr lang="en-GB" sz="2400" dirty="0"/>
            </a:br>
            <a:endParaRPr lang="en-GB" sz="2400" dirty="0"/>
          </a:p>
        </p:txBody>
      </p:sp>
      <p:pic>
        <p:nvPicPr>
          <p:cNvPr id="1026" name="Picture 2" descr="Free Students Testing Cliparts, Download Free Students Testing Cliparts png  images, Free ClipArts on Clipart Library">
            <a:extLst>
              <a:ext uri="{FF2B5EF4-FFF2-40B4-BE49-F238E27FC236}">
                <a16:creationId xmlns:a16="http://schemas.microsoft.com/office/drawing/2014/main" id="{A52CC7A9-7D26-479A-86FF-973FAEB088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8158" y="3861048"/>
            <a:ext cx="3152153" cy="2722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57090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352" y="731421"/>
            <a:ext cx="6787080" cy="882543"/>
          </a:xfrm>
        </p:spPr>
        <p:txBody>
          <a:bodyPr/>
          <a:lstStyle/>
          <a:p>
            <a:r>
              <a:rPr lang="en-GB" dirty="0"/>
              <a:t>Enrichment Opportunities</a:t>
            </a:r>
          </a:p>
        </p:txBody>
      </p:sp>
      <p:sp>
        <p:nvSpPr>
          <p:cNvPr id="3" name="Content Placeholder 2"/>
          <p:cNvSpPr>
            <a:spLocks noGrp="1"/>
          </p:cNvSpPr>
          <p:nvPr>
            <p:ph idx="1"/>
          </p:nvPr>
        </p:nvSpPr>
        <p:spPr>
          <a:xfrm>
            <a:off x="971600" y="1613964"/>
            <a:ext cx="7200800" cy="3259921"/>
          </a:xfrm>
        </p:spPr>
        <p:txBody>
          <a:bodyPr>
            <a:normAutofit/>
          </a:bodyPr>
          <a:lstStyle/>
          <a:p>
            <a:r>
              <a:rPr lang="en-GB" dirty="0"/>
              <a:t>Ks1 Performance (Easter term)</a:t>
            </a:r>
          </a:p>
          <a:p>
            <a:r>
              <a:rPr lang="en-GB" dirty="0"/>
              <a:t>At least 1 off site trip over the year</a:t>
            </a:r>
          </a:p>
          <a:p>
            <a:r>
              <a:rPr lang="en-GB" dirty="0"/>
              <a:t>Weekly forest school</a:t>
            </a:r>
          </a:p>
          <a:p>
            <a:endParaRPr lang="en-GB" dirty="0"/>
          </a:p>
          <a:p>
            <a:pPr marL="0" indent="0">
              <a:buNone/>
            </a:pPr>
            <a:endParaRPr lang="en-GB" dirty="0"/>
          </a:p>
          <a:p>
            <a:endParaRPr lang="en-GB" dirty="0"/>
          </a:p>
        </p:txBody>
      </p:sp>
      <p:pic>
        <p:nvPicPr>
          <p:cNvPr id="5" name="Picture 4">
            <a:extLst>
              <a:ext uri="{FF2B5EF4-FFF2-40B4-BE49-F238E27FC236}">
                <a16:creationId xmlns:a16="http://schemas.microsoft.com/office/drawing/2014/main" id="{82A3BA1E-77E2-467F-9B4F-D131C13E6DD2}"/>
              </a:ext>
            </a:extLst>
          </p:cNvPr>
          <p:cNvPicPr>
            <a:picLocks noChangeAspect="1"/>
          </p:cNvPicPr>
          <p:nvPr/>
        </p:nvPicPr>
        <p:blipFill>
          <a:blip r:embed="rId2"/>
          <a:stretch>
            <a:fillRect/>
          </a:stretch>
        </p:blipFill>
        <p:spPr>
          <a:xfrm>
            <a:off x="2987824" y="4797264"/>
            <a:ext cx="2880320" cy="1918327"/>
          </a:xfrm>
          <a:prstGeom prst="rect">
            <a:avLst/>
          </a:prstGeom>
        </p:spPr>
      </p:pic>
    </p:spTree>
    <p:extLst>
      <p:ext uri="{BB962C8B-B14F-4D97-AF65-F5344CB8AC3E}">
        <p14:creationId xmlns:p14="http://schemas.microsoft.com/office/powerpoint/2010/main" val="170625149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79388" y="274638"/>
            <a:ext cx="8507412" cy="1143000"/>
          </a:xfrm>
        </p:spPr>
        <p:txBody>
          <a:bodyPr/>
          <a:lstStyle/>
          <a:p>
            <a:pPr eaLnBrk="1" hangingPunct="1"/>
            <a:r>
              <a:rPr lang="en-GB" altLang="en-US" sz="4000" dirty="0">
                <a:latin typeface="SassoonCRInfantMedium" pitchFamily="2" charset="0"/>
              </a:rPr>
              <a:t>Forest School and PE</a:t>
            </a:r>
          </a:p>
        </p:txBody>
      </p:sp>
      <p:sp>
        <p:nvSpPr>
          <p:cNvPr id="12291" name="Rectangle 3"/>
          <p:cNvSpPr>
            <a:spLocks noGrp="1" noChangeArrowheads="1"/>
          </p:cNvSpPr>
          <p:nvPr>
            <p:ph type="body" idx="1"/>
          </p:nvPr>
        </p:nvSpPr>
        <p:spPr>
          <a:xfrm>
            <a:off x="179388" y="1196752"/>
            <a:ext cx="8785224" cy="4929411"/>
          </a:xfrm>
        </p:spPr>
        <p:txBody>
          <a:bodyPr/>
          <a:lstStyle/>
          <a:p>
            <a:pPr>
              <a:lnSpc>
                <a:spcPct val="90000"/>
              </a:lnSpc>
            </a:pPr>
            <a:r>
              <a:rPr lang="en-GB" altLang="en-US" sz="2400" dirty="0">
                <a:latin typeface="SassoonCRInfantMedium" pitchFamily="2" charset="0"/>
              </a:rPr>
              <a:t>We have forest school sessions every Wednesday afternoon. During these sessions the children will learn some forest school skills (e.g. knot tying) as well have chance to experience nature throughout the year. </a:t>
            </a:r>
          </a:p>
          <a:p>
            <a:pPr>
              <a:lnSpc>
                <a:spcPct val="90000"/>
              </a:lnSpc>
            </a:pPr>
            <a:r>
              <a:rPr lang="en-GB" altLang="en-US" sz="2400" dirty="0">
                <a:latin typeface="SassoonCRInfantMedium" pitchFamily="2" charset="0"/>
              </a:rPr>
              <a:t>We also teach some of our foundation subjects outside during forest school sessions. </a:t>
            </a:r>
          </a:p>
          <a:p>
            <a:pPr>
              <a:lnSpc>
                <a:spcPct val="90000"/>
              </a:lnSpc>
            </a:pPr>
            <a:endParaRPr lang="en-GB" altLang="en-US" sz="2400" dirty="0">
              <a:latin typeface="SassoonCRInfantMedium" pitchFamily="2" charset="0"/>
            </a:endParaRPr>
          </a:p>
          <a:p>
            <a:pPr marL="0" indent="0">
              <a:lnSpc>
                <a:spcPct val="90000"/>
              </a:lnSpc>
              <a:buNone/>
            </a:pPr>
            <a:endParaRPr lang="en-GB" altLang="en-US" sz="2400" dirty="0">
              <a:latin typeface="SassoonCRInfantMedium" pitchFamily="2" charset="0"/>
            </a:endParaRPr>
          </a:p>
          <a:p>
            <a:pPr>
              <a:lnSpc>
                <a:spcPct val="90000"/>
              </a:lnSpc>
            </a:pPr>
            <a:r>
              <a:rPr lang="en-GB" altLang="en-US" sz="2400" dirty="0">
                <a:latin typeface="SassoonCRInfantMedium" pitchFamily="2" charset="0"/>
              </a:rPr>
              <a:t>PE will be taught every Tuesday afternoon by our PE coaches.</a:t>
            </a:r>
          </a:p>
          <a:p>
            <a:pPr>
              <a:lnSpc>
                <a:spcPct val="90000"/>
              </a:lnSpc>
            </a:pPr>
            <a:r>
              <a:rPr lang="en-GB" altLang="en-US" sz="2400" dirty="0">
                <a:latin typeface="SassoonCRInfantMedium" pitchFamily="2" charset="0"/>
              </a:rPr>
              <a:t>We also ensure the children have further opportunities for physical development throughout their day. </a:t>
            </a:r>
          </a:p>
          <a:p>
            <a:pPr eaLnBrk="1" hangingPunct="1">
              <a:lnSpc>
                <a:spcPct val="90000"/>
              </a:lnSpc>
              <a:buFontTx/>
              <a:buChar char="-"/>
            </a:pPr>
            <a:endParaRPr lang="en-GB" altLang="en-US" sz="2400" dirty="0">
              <a:latin typeface="Comic Sans MS" panose="030F0702030302020204" pitchFamily="66" charset="0"/>
            </a:endParaRPr>
          </a:p>
          <a:p>
            <a:pPr eaLnBrk="1" hangingPunct="1">
              <a:lnSpc>
                <a:spcPct val="90000"/>
              </a:lnSpc>
              <a:buFontTx/>
              <a:buChar char="-"/>
            </a:pPr>
            <a:r>
              <a:rPr lang="en-GB" altLang="en-US" sz="2400" dirty="0">
                <a:latin typeface="Comic Sans MS" panose="030F0702030302020204" pitchFamily="66" charset="0"/>
              </a:rPr>
              <a:t>Please ensure children are dressed appropriately for both PE and forest school days. </a:t>
            </a:r>
          </a:p>
        </p:txBody>
      </p:sp>
    </p:spTree>
    <p:extLst>
      <p:ext uri="{BB962C8B-B14F-4D97-AF65-F5344CB8AC3E}">
        <p14:creationId xmlns:p14="http://schemas.microsoft.com/office/powerpoint/2010/main" val="206060110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Rewards</a:t>
            </a:r>
          </a:p>
        </p:txBody>
      </p:sp>
      <p:sp>
        <p:nvSpPr>
          <p:cNvPr id="3" name="Content Placeholder 2"/>
          <p:cNvSpPr>
            <a:spLocks noGrp="1"/>
          </p:cNvSpPr>
          <p:nvPr>
            <p:ph idx="1"/>
          </p:nvPr>
        </p:nvSpPr>
        <p:spPr/>
        <p:txBody>
          <a:bodyPr/>
          <a:lstStyle/>
          <a:p>
            <a:r>
              <a:rPr lang="en-GB" dirty="0"/>
              <a:t>Reading stars</a:t>
            </a:r>
          </a:p>
          <a:p>
            <a:r>
              <a:rPr lang="en-GB" dirty="0"/>
              <a:t>Class dojo</a:t>
            </a:r>
          </a:p>
          <a:p>
            <a:r>
              <a:rPr lang="en-GB" dirty="0"/>
              <a:t>Golden tickets (traffic light system)</a:t>
            </a:r>
          </a:p>
          <a:p>
            <a:r>
              <a:rPr lang="en-GB" dirty="0"/>
              <a:t>Star of the Week</a:t>
            </a:r>
          </a:p>
          <a:p>
            <a:r>
              <a:rPr lang="en-GB" dirty="0"/>
              <a:t>Superstar Cup</a:t>
            </a:r>
          </a:p>
        </p:txBody>
      </p:sp>
      <p:pic>
        <p:nvPicPr>
          <p:cNvPr id="4" name="Picture 3"/>
          <p:cNvPicPr>
            <a:picLocks noChangeAspect="1"/>
          </p:cNvPicPr>
          <p:nvPr/>
        </p:nvPicPr>
        <p:blipFill>
          <a:blip r:embed="rId2"/>
          <a:stretch>
            <a:fillRect/>
          </a:stretch>
        </p:blipFill>
        <p:spPr>
          <a:xfrm>
            <a:off x="6516216" y="3379800"/>
            <a:ext cx="2398144" cy="1830909"/>
          </a:xfrm>
          <a:prstGeom prst="rect">
            <a:avLst/>
          </a:prstGeom>
        </p:spPr>
      </p:pic>
      <p:pic>
        <p:nvPicPr>
          <p:cNvPr id="39938" name="Picture 2" descr="CLASS DOJO – D Main – Lincoln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4496394"/>
            <a:ext cx="2312848" cy="2312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468709"/>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3525838" y="1452563"/>
            <a:ext cx="2482850" cy="4525962"/>
          </a:xfrm>
        </p:spPr>
      </p:pic>
      <p:sp>
        <p:nvSpPr>
          <p:cNvPr id="14339" name="Title 1"/>
          <p:cNvSpPr>
            <a:spLocks noGrp="1"/>
          </p:cNvSpPr>
          <p:nvPr>
            <p:ph type="title"/>
          </p:nvPr>
        </p:nvSpPr>
        <p:spPr/>
        <p:txBody>
          <a:bodyPr/>
          <a:lstStyle/>
          <a:p>
            <a:r>
              <a:rPr lang="en-GB" altLang="en-US"/>
              <a:t>How to contact your child’s teacher</a:t>
            </a:r>
          </a:p>
        </p:txBody>
      </p:sp>
      <p:sp>
        <p:nvSpPr>
          <p:cNvPr id="14340" name="TextBox 5"/>
          <p:cNvSpPr txBox="1">
            <a:spLocks noChangeArrowheads="1"/>
          </p:cNvSpPr>
          <p:nvPr/>
        </p:nvSpPr>
        <p:spPr bwMode="auto">
          <a:xfrm>
            <a:off x="212726" y="2276872"/>
            <a:ext cx="3313112"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000" dirty="0"/>
              <a:t>If you need to get a message to the class teacher during the school day – </a:t>
            </a:r>
            <a:r>
              <a:rPr lang="en-GB" altLang="en-US" sz="2000" dirty="0" err="1"/>
              <a:t>Eg</a:t>
            </a:r>
            <a:r>
              <a:rPr lang="en-GB" altLang="en-US" sz="2000" dirty="0"/>
              <a:t>: changing the person collecting your child from school - please contact the school office.</a:t>
            </a:r>
          </a:p>
          <a:p>
            <a:pPr>
              <a:spcBef>
                <a:spcPct val="0"/>
              </a:spcBef>
              <a:buFontTx/>
              <a:buNone/>
            </a:pPr>
            <a:r>
              <a:rPr lang="en-GB" altLang="en-US" sz="2000" b="1" dirty="0"/>
              <a:t>(Please avoid ringing between 8:30 and 9:30 am, as this is their busiest time.) </a:t>
            </a:r>
          </a:p>
        </p:txBody>
      </p:sp>
      <p:sp>
        <p:nvSpPr>
          <p:cNvPr id="14341" name="TextBox 6"/>
          <p:cNvSpPr txBox="1">
            <a:spLocks noChangeArrowheads="1"/>
          </p:cNvSpPr>
          <p:nvPr/>
        </p:nvSpPr>
        <p:spPr bwMode="auto">
          <a:xfrm>
            <a:off x="6008688" y="1763520"/>
            <a:ext cx="3028551"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000" dirty="0"/>
              <a:t>If you need to ask a question or inform your child’s teacher about something, please email your child’s teacher directly. Our email addresses can be found on the website. </a:t>
            </a:r>
          </a:p>
        </p:txBody>
      </p:sp>
      <p:sp>
        <p:nvSpPr>
          <p:cNvPr id="2" name="TextBox 1">
            <a:extLst>
              <a:ext uri="{FF2B5EF4-FFF2-40B4-BE49-F238E27FC236}">
                <a16:creationId xmlns:a16="http://schemas.microsoft.com/office/drawing/2014/main" id="{EA4987DF-6B76-4425-AF8E-C79F25D7D1F9}"/>
              </a:ext>
            </a:extLst>
          </p:cNvPr>
          <p:cNvSpPr txBox="1"/>
          <p:nvPr/>
        </p:nvSpPr>
        <p:spPr>
          <a:xfrm>
            <a:off x="2339752" y="5877272"/>
            <a:ext cx="5819474" cy="1200329"/>
          </a:xfrm>
          <a:prstGeom prst="rect">
            <a:avLst/>
          </a:prstGeom>
          <a:noFill/>
        </p:spPr>
        <p:txBody>
          <a:bodyPr wrap="square" rtlCol="0">
            <a:spAutoFit/>
          </a:bodyPr>
          <a:lstStyle/>
          <a:p>
            <a:r>
              <a:rPr lang="en-GB" altLang="en-US" dirty="0">
                <a:solidFill>
                  <a:schemeClr val="tx1">
                    <a:lumMod val="95000"/>
                    <a:lumOff val="5000"/>
                  </a:schemeClr>
                </a:solidFill>
                <a:hlinkClick r:id="rId4"/>
              </a:rPr>
              <a:t>Lucy.hodge@stokedamerelacademy.org</a:t>
            </a:r>
            <a:endParaRPr lang="en-GB" altLang="en-US" dirty="0">
              <a:solidFill>
                <a:schemeClr val="tx1">
                  <a:lumMod val="95000"/>
                  <a:lumOff val="5000"/>
                </a:schemeClr>
              </a:solidFill>
            </a:endParaRPr>
          </a:p>
          <a:p>
            <a:r>
              <a:rPr lang="en-GB" altLang="en-US" dirty="0">
                <a:solidFill>
                  <a:schemeClr val="tx1">
                    <a:lumMod val="95000"/>
                    <a:lumOff val="5000"/>
                  </a:schemeClr>
                </a:solidFill>
                <a:hlinkClick r:id="rId5"/>
              </a:rPr>
              <a:t>Megan.shaw@stokedamerelacademy.org</a:t>
            </a:r>
            <a:endParaRPr lang="en-GB" altLang="en-US" dirty="0">
              <a:solidFill>
                <a:schemeClr val="tx1">
                  <a:lumMod val="95000"/>
                  <a:lumOff val="5000"/>
                </a:schemeClr>
              </a:solidFill>
            </a:endParaRPr>
          </a:p>
          <a:p>
            <a:r>
              <a:rPr lang="en-GB" altLang="en-US" dirty="0">
                <a:solidFill>
                  <a:schemeClr val="tx1">
                    <a:lumMod val="95000"/>
                    <a:lumOff val="5000"/>
                  </a:schemeClr>
                </a:solidFill>
                <a:hlinkClick r:id="rId6"/>
              </a:rPr>
              <a:t>Natalie.turnock@stokedamerelprimaryacademy.org</a:t>
            </a:r>
            <a:r>
              <a:rPr lang="en-GB" altLang="en-US" dirty="0">
                <a:solidFill>
                  <a:schemeClr val="tx1">
                    <a:lumMod val="95000"/>
                    <a:lumOff val="5000"/>
                  </a:schemeClr>
                </a:solidFill>
              </a:rPr>
              <a:t> </a:t>
            </a:r>
          </a:p>
          <a:p>
            <a:r>
              <a:rPr lang="en-GB" dirty="0"/>
              <a:t>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79388" y="274638"/>
            <a:ext cx="8507412" cy="1143000"/>
          </a:xfrm>
        </p:spPr>
        <p:txBody>
          <a:bodyPr/>
          <a:lstStyle/>
          <a:p>
            <a:pPr eaLnBrk="1" hangingPunct="1"/>
            <a:r>
              <a:rPr lang="en-GB" altLang="en-US" sz="4000">
                <a:latin typeface="SassoonCRInfantMedium" pitchFamily="2" charset="0"/>
              </a:rPr>
              <a:t>How to help at home </a:t>
            </a:r>
          </a:p>
        </p:txBody>
      </p:sp>
      <p:sp>
        <p:nvSpPr>
          <p:cNvPr id="12291" name="Rectangle 3"/>
          <p:cNvSpPr>
            <a:spLocks noGrp="1" noChangeArrowheads="1"/>
          </p:cNvSpPr>
          <p:nvPr>
            <p:ph type="body" idx="1"/>
          </p:nvPr>
        </p:nvSpPr>
        <p:spPr/>
        <p:txBody>
          <a:bodyPr/>
          <a:lstStyle/>
          <a:p>
            <a:pPr>
              <a:lnSpc>
                <a:spcPct val="90000"/>
              </a:lnSpc>
            </a:pPr>
            <a:r>
              <a:rPr lang="en-GB" altLang="en-US" sz="2400" b="1" dirty="0">
                <a:latin typeface="SassoonCRInfantMedium" pitchFamily="2" charset="0"/>
              </a:rPr>
              <a:t>School readiness </a:t>
            </a:r>
            <a:r>
              <a:rPr lang="en-GB" altLang="en-US" sz="2400" dirty="0">
                <a:latin typeface="SassoonCRInfantMedium" pitchFamily="2" charset="0"/>
              </a:rPr>
              <a:t>– good bedtime routine, healthy breakfast, calm journey to school, arrive at school on time. </a:t>
            </a:r>
          </a:p>
          <a:p>
            <a:pPr>
              <a:lnSpc>
                <a:spcPct val="90000"/>
              </a:lnSpc>
            </a:pPr>
            <a:endParaRPr lang="en-GB" altLang="en-US" sz="2400" dirty="0">
              <a:latin typeface="SassoonCRInfantMedium" pitchFamily="2" charset="0"/>
            </a:endParaRPr>
          </a:p>
          <a:p>
            <a:pPr>
              <a:lnSpc>
                <a:spcPct val="90000"/>
              </a:lnSpc>
            </a:pPr>
            <a:r>
              <a:rPr lang="en-GB" altLang="en-US" sz="2400" b="1" dirty="0">
                <a:latin typeface="SassoonCRInfantMedium" pitchFamily="2" charset="0"/>
              </a:rPr>
              <a:t>Children will need:</a:t>
            </a:r>
            <a:endParaRPr lang="en-GB" altLang="en-US" sz="2400" dirty="0">
              <a:latin typeface="SassoonCRInfantMedium" pitchFamily="2" charset="0"/>
            </a:endParaRPr>
          </a:p>
          <a:p>
            <a:pPr lvl="1">
              <a:lnSpc>
                <a:spcPct val="90000"/>
              </a:lnSpc>
            </a:pPr>
            <a:r>
              <a:rPr lang="en-GB" altLang="en-US" sz="2000" dirty="0">
                <a:latin typeface="SassoonCRInfantMedium" pitchFamily="2" charset="0"/>
              </a:rPr>
              <a:t>a water bottle (</a:t>
            </a:r>
            <a:r>
              <a:rPr lang="en-GB" altLang="en-US" sz="2000" b="1" dirty="0">
                <a:latin typeface="SassoonCRInfantMedium" pitchFamily="2" charset="0"/>
              </a:rPr>
              <a:t>no juice or squash please</a:t>
            </a:r>
            <a:r>
              <a:rPr lang="en-GB" altLang="en-US" sz="2000" dirty="0">
                <a:latin typeface="SassoonCRInfantMedium" pitchFamily="2" charset="0"/>
              </a:rPr>
              <a:t>!)</a:t>
            </a:r>
          </a:p>
          <a:p>
            <a:pPr lvl="1">
              <a:lnSpc>
                <a:spcPct val="90000"/>
              </a:lnSpc>
            </a:pPr>
            <a:r>
              <a:rPr lang="en-GB" altLang="en-US" sz="2000" dirty="0">
                <a:latin typeface="SassoonCRInfantMedium" pitchFamily="2" charset="0"/>
              </a:rPr>
              <a:t>their reading books</a:t>
            </a:r>
          </a:p>
          <a:p>
            <a:pPr lvl="1">
              <a:lnSpc>
                <a:spcPct val="90000"/>
              </a:lnSpc>
            </a:pPr>
            <a:r>
              <a:rPr lang="en-GB" altLang="en-US" sz="2000" dirty="0">
                <a:latin typeface="SassoonCRInfantMedium" pitchFamily="2" charset="0"/>
              </a:rPr>
              <a:t>a coat (</a:t>
            </a:r>
            <a:r>
              <a:rPr lang="en-GB" altLang="en-US" sz="2000" b="1" dirty="0">
                <a:latin typeface="SassoonCRInfantMedium" pitchFamily="2" charset="0"/>
              </a:rPr>
              <a:t>we will go outside when it rains) </a:t>
            </a:r>
            <a:r>
              <a:rPr lang="en-GB" altLang="en-US" sz="2000" dirty="0">
                <a:latin typeface="SassoonCRInfantMedium" pitchFamily="2" charset="0"/>
              </a:rPr>
              <a:t>  </a:t>
            </a:r>
            <a:br>
              <a:rPr lang="en-GB" altLang="en-US" sz="2000" dirty="0">
                <a:latin typeface="SassoonCRInfantMedium" pitchFamily="2" charset="0"/>
              </a:rPr>
            </a:br>
            <a:endParaRPr lang="en-GB" altLang="en-US" sz="2000" dirty="0">
              <a:latin typeface="SassoonCRInfantMedium" pitchFamily="2" charset="0"/>
            </a:endParaRPr>
          </a:p>
          <a:p>
            <a:pPr eaLnBrk="1" hangingPunct="1">
              <a:lnSpc>
                <a:spcPct val="90000"/>
              </a:lnSpc>
            </a:pPr>
            <a:r>
              <a:rPr lang="en-GB" altLang="en-US" sz="2400" b="1" dirty="0">
                <a:latin typeface="SassoonCRInfantMedium" pitchFamily="2" charset="0"/>
              </a:rPr>
              <a:t>Homework:</a:t>
            </a:r>
          </a:p>
          <a:p>
            <a:pPr eaLnBrk="1" hangingPunct="1">
              <a:lnSpc>
                <a:spcPct val="90000"/>
              </a:lnSpc>
              <a:buFontTx/>
              <a:buChar char="-"/>
            </a:pPr>
            <a:r>
              <a:rPr lang="en-GB" altLang="en-US" sz="2400" dirty="0">
                <a:latin typeface="SassoonCRInfantMedium" pitchFamily="2" charset="0"/>
              </a:rPr>
              <a:t>Spelling </a:t>
            </a:r>
          </a:p>
          <a:p>
            <a:pPr eaLnBrk="1" hangingPunct="1">
              <a:lnSpc>
                <a:spcPct val="90000"/>
              </a:lnSpc>
              <a:buFontTx/>
              <a:buChar char="-"/>
            </a:pPr>
            <a:r>
              <a:rPr lang="en-GB" altLang="en-US" sz="2400" dirty="0">
                <a:latin typeface="SassoonCRInfantMedium" pitchFamily="2" charset="0"/>
              </a:rPr>
              <a:t>Daily reading </a:t>
            </a:r>
          </a:p>
          <a:p>
            <a:pPr eaLnBrk="1" hangingPunct="1">
              <a:lnSpc>
                <a:spcPct val="90000"/>
              </a:lnSpc>
              <a:buFontTx/>
              <a:buChar char="-"/>
            </a:pPr>
            <a:endParaRPr lang="en-GB" altLang="en-US" sz="2400" dirty="0">
              <a:latin typeface="SassoonCRInfantMedium" pitchFamily="2" charset="0"/>
            </a:endParaRPr>
          </a:p>
          <a:p>
            <a:pPr eaLnBrk="1" hangingPunct="1">
              <a:lnSpc>
                <a:spcPct val="90000"/>
              </a:lnSpc>
              <a:buFontTx/>
              <a:buChar char="-"/>
            </a:pPr>
            <a:endParaRPr lang="en-GB" altLang="en-US" sz="2400" dirty="0">
              <a:latin typeface="Comic Sans MS" panose="030F0702030302020204" pitchFamily="66" charset="0"/>
            </a:endParaRPr>
          </a:p>
        </p:txBody>
      </p:sp>
      <p:pic>
        <p:nvPicPr>
          <p:cNvPr id="12302" name="Picture 14" descr="Glen Cove Students Are 'Un-Bee-Lievable' At Spelling | Glen Cove Record  Pil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4346575"/>
            <a:ext cx="2333625" cy="19621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j039816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5681" y="5001536"/>
            <a:ext cx="2067719" cy="187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 for coming </a:t>
            </a:r>
            <a:r>
              <a:rPr lang="en-GB" dirty="0">
                <a:sym typeface="Wingdings" panose="05000000000000000000" pitchFamily="2" charset="2"/>
              </a:rPr>
              <a:t></a:t>
            </a:r>
            <a:endParaRPr lang="en-GB" dirty="0"/>
          </a:p>
        </p:txBody>
      </p:sp>
      <p:sp>
        <p:nvSpPr>
          <p:cNvPr id="3" name="Content Placeholder 2"/>
          <p:cNvSpPr>
            <a:spLocks noGrp="1"/>
          </p:cNvSpPr>
          <p:nvPr>
            <p:ph idx="1"/>
          </p:nvPr>
        </p:nvSpPr>
        <p:spPr/>
        <p:txBody>
          <a:bodyPr/>
          <a:lstStyle/>
          <a:p>
            <a:pPr marL="0" indent="0" algn="ctr">
              <a:buNone/>
            </a:pPr>
            <a:r>
              <a:rPr lang="en-GB" dirty="0"/>
              <a:t>Any questions?</a:t>
            </a:r>
          </a:p>
        </p:txBody>
      </p:sp>
      <p:pic>
        <p:nvPicPr>
          <p:cNvPr id="1026" name="Picture 2" descr="The Best Types of Questions to Ask in Your Negotiations | Negotiation  Expe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707432"/>
            <a:ext cx="5064647"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920861"/>
      </p:ext>
    </p:extLst>
  </p:cSld>
  <p:clrMapOvr>
    <a:masterClrMapping/>
  </p:clrMapOvr>
  <p:transition spd="med"/>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0876EEE90D6B4A965D78E898F8FBD7" ma:contentTypeVersion="15" ma:contentTypeDescription="Create a new document." ma:contentTypeScope="" ma:versionID="94ab2e5aaa828e1c7e595e6c5504a743">
  <xsd:schema xmlns:xsd="http://www.w3.org/2001/XMLSchema" xmlns:xs="http://www.w3.org/2001/XMLSchema" xmlns:p="http://schemas.microsoft.com/office/2006/metadata/properties" xmlns:ns2="231f32ac-2a83-4c58-a1d0-7277f97bc698" xmlns:ns3="5d38cca7-f787-4406-bffd-0186c6ba49c6" targetNamespace="http://schemas.microsoft.com/office/2006/metadata/properties" ma:root="true" ma:fieldsID="d41c17ef4be3b989040c7eda46fdc317" ns2:_="" ns3:_="">
    <xsd:import namespace="231f32ac-2a83-4c58-a1d0-7277f97bc698"/>
    <xsd:import namespace="5d38cca7-f787-4406-bffd-0186c6ba49c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f32ac-2a83-4c58-a1d0-7277f97bc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38cca7-f787-4406-bffd-0186c6ba49c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07cfa85-55d1-4027-93e9-0572b3a934ec}" ma:internalName="TaxCatchAll" ma:showField="CatchAllData" ma:web="5d38cca7-f787-4406-bffd-0186c6ba49c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d38cca7-f787-4406-bffd-0186c6ba49c6" xsi:nil="true"/>
    <lcf76f155ced4ddcb4097134ff3c332f xmlns="231f32ac-2a83-4c58-a1d0-7277f97bc69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2251ED-58A1-49FA-98E8-C197B5A43C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f32ac-2a83-4c58-a1d0-7277f97bc698"/>
    <ds:schemaRef ds:uri="5d38cca7-f787-4406-bffd-0186c6ba49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0183CE-8426-400A-BAAB-A6C7448ED94B}">
  <ds:schemaRefs>
    <ds:schemaRef ds:uri="http://schemas.microsoft.com/sharepoint/v3/contenttype/forms"/>
  </ds:schemaRefs>
</ds:datastoreItem>
</file>

<file path=customXml/itemProps3.xml><?xml version="1.0" encoding="utf-8"?>
<ds:datastoreItem xmlns:ds="http://schemas.openxmlformats.org/officeDocument/2006/customXml" ds:itemID="{1EADA3BF-1653-46CA-8DE5-D47287401974}">
  <ds:schemaRefs>
    <ds:schemaRef ds:uri="http://schemas.openxmlformats.org/package/2006/metadata/core-properties"/>
    <ds:schemaRef ds:uri="http://purl.org/dc/dcmitype/"/>
    <ds:schemaRef ds:uri="http://purl.org/dc/elements/1.1/"/>
    <ds:schemaRef ds:uri="http://purl.org/dc/terms/"/>
    <ds:schemaRef ds:uri="http://www.w3.org/XML/1998/namespace"/>
    <ds:schemaRef ds:uri="http://schemas.microsoft.com/office/infopath/2007/PartnerControls"/>
    <ds:schemaRef ds:uri="231f32ac-2a83-4c58-a1d0-7277f97bc698"/>
    <ds:schemaRef ds:uri="http://schemas.microsoft.com/office/2006/documentManagement/types"/>
    <ds:schemaRef ds:uri="5d38cca7-f787-4406-bffd-0186c6ba49c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Meet the Parents powerpoint for website SEPT</Template>
  <TotalTime>404</TotalTime>
  <Words>765</Words>
  <Application>Microsoft Office PowerPoint</Application>
  <PresentationFormat>On-screen Show (4:3)</PresentationFormat>
  <Paragraphs>103</Paragraphs>
  <Slides>14</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Comic Sans MS</vt:lpstr>
      <vt:lpstr>SassoonCRInfant</vt:lpstr>
      <vt:lpstr>SassoonCRInfantMedium</vt:lpstr>
      <vt:lpstr>Wingdings</vt:lpstr>
      <vt:lpstr>Default Design</vt:lpstr>
      <vt:lpstr> WELCOME TO STOKE DAMEREL PRIMARY ACADEMY   </vt:lpstr>
      <vt:lpstr>STAFFING The Year 1 classes are:  </vt:lpstr>
      <vt:lpstr>DEVELOPING SKILLS AND ATTITUDES</vt:lpstr>
      <vt:lpstr>How we support learning in Reading</vt:lpstr>
      <vt:lpstr>How we support learning in Mathematics</vt:lpstr>
      <vt:lpstr>How we support learning in Writing</vt:lpstr>
      <vt:lpstr>Day to day</vt:lpstr>
      <vt:lpstr>Assessments </vt:lpstr>
      <vt:lpstr>Enrichment Opportunities</vt:lpstr>
      <vt:lpstr>Forest School and PE</vt:lpstr>
      <vt:lpstr>Rewards</vt:lpstr>
      <vt:lpstr>How to contact your child’s teacher</vt:lpstr>
      <vt:lpstr>How to help at home </vt:lpstr>
      <vt:lpstr>Thank you for coming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STOKE DAMEREL PRIMARY ACADEMY  YEAR TWO</dc:title>
  <dc:creator>Gillian Hames</dc:creator>
  <cp:lastModifiedBy>Lucy Hodge</cp:lastModifiedBy>
  <cp:revision>22</cp:revision>
  <cp:lastPrinted>2016-07-11T16:20:12Z</cp:lastPrinted>
  <dcterms:created xsi:type="dcterms:W3CDTF">2022-09-27T14:55:09Z</dcterms:created>
  <dcterms:modified xsi:type="dcterms:W3CDTF">2024-09-15T18:58:53Z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0x0101006D0876EEE90D6B4A965D78E898F8FBD7</vt:lpwstr>
  </property>
  <property fmtid="{D5CDD505-2E9C-101B-9397-08002B2CF9AE}" pid="3" name="Order">
    <vt:r8>3485600</vt:r8>
  </property>
  <property fmtid="{D5CDD505-2E9C-101B-9397-08002B2CF9AE}" pid="4" name="MediaServiceImageTags">
    <vt:lpwstr/>
  </property>
</Properties>
</file>